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removePersonalInfoOnSave="1" saveSubsetFonts="1" autoCompressPictures="0">
  <p:sldMasterIdLst>
    <p:sldMasterId id="2147483694" r:id="rId1"/>
    <p:sldMasterId id="2147483742" r:id="rId2"/>
  </p:sldMasterIdLst>
  <p:notesMasterIdLst>
    <p:notesMasterId r:id="rId3"/>
  </p:notesMasterIdLst>
  <p:handoutMasterIdLst>
    <p:handoutMasterId r:id="rId4"/>
  </p:handoutMasterIdLst>
  <p:sldIdLst>
    <p:sldId id="313" r:id="rId5"/>
    <p:sldId id="334" r:id="rId6"/>
    <p:sldId id="333" r:id="rId7"/>
    <p:sldId id="335" r:id="rId8"/>
    <p:sldId id="336" r:id="rId9"/>
    <p:sldId id="338" r:id="rId10"/>
    <p:sldId id="325" r:id="rId11"/>
    <p:sldId id="339" r:id="rId12"/>
  </p:sldIdLst>
  <p:sldSz cx="9144000" cy="5143500" type="screen16x9"/>
  <p:notesSz cx="6858000" cy="9144000"/>
  <p:custDataLst>
    <p:tags r:id="rId13"/>
  </p:custDataLst>
  <p:defaultTextStyle>
    <a:defPPr rtl="0">
      <a:defRPr lang="ru-RU"/>
    </a:defPPr>
    <a:lvl1pPr marL="0" algn="l" defTabSz="732617" rtl="0" eaLnBrk="1" latinLnBrk="0" hangingPunct="1">
      <a:defRPr lang="ru-RU" sz="1400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lang="ru-RU" sz="1400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lang="ru-RU" sz="1400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lang="ru-RU" sz="1400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lang="ru-RU" sz="1400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lang="ru-RU" sz="1400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lang="ru-RU" sz="1400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lang="ru-RU" sz="1400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lang="ru-RU"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168">
          <p15:clr>
            <a:srgbClr val="A4A3A4"/>
          </p15:clr>
        </p15:guide>
        <p15:guide id="3" orient="horz" pos="24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CD85"/>
    <a:srgbClr val="5B99CD"/>
    <a:srgbClr val="2C9DA0"/>
    <a:srgbClr val="31849B"/>
    <a:srgbClr val="458CC7"/>
    <a:srgbClr val="85A955"/>
    <a:srgbClr val="9BB7D9"/>
    <a:srgbClr val="1E78E6"/>
    <a:srgbClr val="DE9060"/>
    <a:srgbClr val="30B2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9" autoAdjust="0"/>
    <p:restoredTop sz="93203" autoAdjust="0"/>
  </p:normalViewPr>
  <p:slideViewPr>
    <p:cSldViewPr snapToGrid="0" showGuides="1">
      <p:cViewPr>
        <p:scale>
          <a:sx n="110" d="100"/>
          <a:sy n="110" d="100"/>
        </p:scale>
        <p:origin x="-1968" y="-6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7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3" d="100"/>
        <a:sy n="43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108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tags" Target="tags/tag1.xml" /><Relationship Id="rId14" Type="http://schemas.openxmlformats.org/officeDocument/2006/relationships/presProps" Target="presProps.xml" /><Relationship Id="rId15" Type="http://schemas.openxmlformats.org/officeDocument/2006/relationships/viewProps" Target="viewProps.xml" /><Relationship Id="rId16" Type="http://schemas.openxmlformats.org/officeDocument/2006/relationships/theme" Target="theme/theme1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notesMaster" Target="notesMasters/notesMaster1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57B51015-12CA-4649-B47F-D3EB5E1095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2111F2F-D8BA-4A13-91FC-3878C75727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E75A5D48-0C4B-4645-987D-69243D422B3D}" type="datetime1">
              <a:rPr lang="ru-RU" smtClean="0"/>
              <a:t>15.02.2024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38FD67D-A60A-4914-89F3-9FC43EF547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51642D8-EDCF-4A15-A29F-1B065ECC2E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AB7E8E42-E7C5-4B24-8575-74A765CA0A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0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82DC2FDA-AD1C-4998-A8C1-9145AC5A9DF6}" type="datetime1">
              <a:rPr lang="ru-RU" smtClean="0"/>
              <a:t>15.02.2024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2481A707-0A4C-444E-BBAC-8F56E4534D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29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lang="ru-RU" sz="1000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lang="ru-RU" sz="1000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lang="ru-RU" sz="1000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lang="ru-RU" sz="1000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lang="ru-RU" sz="1000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lang="ru-RU" sz="1000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lang="ru-RU" sz="1000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lang="ru-RU" sz="1000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lang="ru-RU"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481A707-0A4C-444E-BBAC-8F56E4534DF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09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481A707-0A4C-444E-BBAC-8F56E4534DF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097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481A707-0A4C-444E-BBAC-8F56E4534DF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097660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userDrawn="1">
  <p:cSld name="Титульный слайд, вариант 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B86C14CC-787C-4786-9614-AAC76605A5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48000" y="0"/>
            <a:ext cx="6096000" cy="5143500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rt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01E5D2-6D16-41B9-8D95-C3831084A57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03818" y="3909404"/>
            <a:ext cx="2608455" cy="464125"/>
          </a:xfrm>
        </p:spPr>
        <p:txBody>
          <a:bodyPr vert="horz" rtlCol="0" anchor="t">
            <a:noAutofit/>
          </a:bodyPr>
          <a:lstStyle>
            <a:lvl1pPr algn="l">
              <a:lnSpc>
                <a:spcPts val="3205"/>
              </a:lnSpc>
              <a:defRPr lang="ru-RU" sz="3500" b="1">
                <a:solidFill>
                  <a:schemeClr val="bg1"/>
                </a:solidFill>
                <a:latin typeface="+mj-lt"/>
                <a:cs typeface="+mj-cs"/>
              </a:defRPr>
            </a:lvl1pPr>
          </a:lstStyle>
          <a:p>
            <a:pPr rtl="0"/>
            <a:r>
              <a:rPr lang="ru-RU" noProof="0"/>
              <a:t>Изменить </a:t>
            </a:r>
            <a:br>
              <a:rPr lang="ru-RU" noProof="0"/>
            </a:br>
            <a:r>
              <a:rPr lang="ru-RU" noProof="0"/>
              <a:t>Текст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28EFC47E-3E71-499D-A09B-118EC606C078}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6303818" y="3393616"/>
            <a:ext cx="623455" cy="453838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lang="ru-RU"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Добавить логотип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xmlns="" id="{C1E1772A-8C1A-43F8-A297-A2A1C4961A78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303818" y="4606775"/>
            <a:ext cx="2608455" cy="299783"/>
          </a:xfrm>
        </p:spPr>
        <p:txBody>
          <a:bodyPr vert="horz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1300" spc="0">
                <a:solidFill>
                  <a:srgbClr val="D4D9DD"/>
                </a:solidFill>
                <a:latin typeface="+mn-lt"/>
                <a:cs typeface="Arial" panose="020b0604020202020204" pitchFamily="34" charset="0"/>
              </a:defRPr>
            </a:lvl1pPr>
            <a:lvl2pPr marL="302205" indent="0" algn="ctr">
              <a:buNone/>
              <a:defRPr lang="ru-RU" sz="1300"/>
            </a:lvl2pPr>
            <a:lvl3pPr marL="604409" indent="0" algn="ctr">
              <a:buNone/>
              <a:defRPr lang="ru-RU" sz="1200"/>
            </a:lvl3pPr>
            <a:lvl4pPr marL="906614" indent="0" algn="ctr">
              <a:buNone/>
              <a:defRPr lang="ru-RU" sz="1100"/>
            </a:lvl4pPr>
            <a:lvl5pPr marL="1208819" indent="0" algn="ctr">
              <a:buNone/>
              <a:defRPr lang="ru-RU" sz="1100"/>
            </a:lvl5pPr>
            <a:lvl6pPr marL="1511023" indent="0" algn="ctr">
              <a:buNone/>
              <a:defRPr lang="ru-RU" sz="1100"/>
            </a:lvl6pPr>
            <a:lvl7pPr marL="1813228" indent="0" algn="ctr">
              <a:buNone/>
              <a:defRPr lang="ru-RU" sz="1100"/>
            </a:lvl7pPr>
            <a:lvl8pPr marL="2115432" indent="0" algn="ctr">
              <a:buNone/>
              <a:defRPr lang="ru-RU" sz="1100"/>
            </a:lvl8pPr>
            <a:lvl9pPr marL="2417637" indent="0" algn="ctr">
              <a:buNone/>
              <a:defRPr lang="ru-RU" sz="1100"/>
            </a:lvl9pPr>
          </a:lstStyle>
          <a:p>
            <a:pPr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BA5062D0-E551-4B70-86FC-990B87238C3E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207819" y="2064646"/>
            <a:ext cx="2622236" cy="1774069"/>
          </a:xfrm>
        </p:spPr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buNone/>
              <a:defRPr lang="ru-RU" sz="1900">
                <a:solidFill>
                  <a:srgbClr val="344E62"/>
                </a:solidFill>
                <a:latin typeface="+mj-lt"/>
                <a:cs typeface="+mj-cs"/>
              </a:defRPr>
            </a:lvl1pPr>
            <a:lvl2pPr>
              <a:lnSpc>
                <a:spcPct val="150000"/>
              </a:lnSpc>
              <a:spcBef>
                <a:spcPct val="0"/>
              </a:spcBef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spcBef>
                <a:spcPct val="0"/>
              </a:spcBef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spcBef>
                <a:spcPct val="0"/>
              </a:spcBef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spcBef>
                <a:spcPct val="0"/>
              </a:spcBef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endParaRPr lang="ru-RU"/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xmlns="" id="{DC680E64-EAA8-41B6-AD32-23403E7666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4399" y="3865666"/>
            <a:ext cx="2630556" cy="1125442"/>
          </a:xfrm>
        </p:spPr>
        <p:txBody>
          <a:bodyPr lIns="36631" rIns="36631" rtlCol="0">
            <a:normAutofit/>
          </a:bodyPr>
          <a:lstStyle>
            <a:lvl1pPr marL="0" indent="0">
              <a:lnSpc>
                <a:spcPts val="1442"/>
              </a:lnSpc>
              <a:buNone/>
              <a:defRPr lang="ru-RU" sz="900" b="0" i="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442"/>
              </a:lnSpc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442"/>
              </a:lnSpc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442"/>
              </a:lnSpc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ct val="0"/>
              </a:spcBef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xmlns="" id="{C30237AA-8F30-4BF5-AD94-F15672425D4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54400" y="3527751"/>
            <a:ext cx="2622237" cy="231162"/>
          </a:xfrm>
        </p:spPr>
        <p:txBody>
          <a:bodyPr lIns="36631" rIns="36631" rtlCol="0">
            <a:noAutofit/>
          </a:bodyPr>
          <a:lstStyle>
            <a:lvl1pPr marL="0" indent="0">
              <a:buNone/>
              <a:defRPr lang="ru-RU" sz="1900" b="0">
                <a:solidFill>
                  <a:schemeClr val="accent4"/>
                </a:solidFill>
                <a:latin typeface="+mj-lt"/>
                <a:cs typeface="+mj-cs"/>
              </a:defRPr>
            </a:lvl1pPr>
            <a:lvl2pPr marL="366309" indent="0">
              <a:buNone/>
              <a:defRPr lang="ru-RU" sz="1600" b="1">
                <a:latin typeface="Calibri" panose="020b0504020202020204" pitchFamily="34" charset="77"/>
                <a:cs typeface="Calibri"/>
              </a:defRPr>
            </a:lvl2pPr>
            <a:lvl3pPr marL="732617" indent="0">
              <a:buNone/>
              <a:defRPr lang="ru-RU" sz="1600" b="1">
                <a:latin typeface="Calibri" panose="020b0504020202020204" pitchFamily="34" charset="77"/>
                <a:cs typeface="Calibri"/>
              </a:defRPr>
            </a:lvl3pPr>
            <a:lvl4pPr marL="1098926" indent="0">
              <a:buNone/>
              <a:defRPr lang="ru-RU" sz="1600" b="1">
                <a:latin typeface="Calibri" panose="020b0504020202020204" pitchFamily="34" charset="77"/>
                <a:cs typeface="Calibri"/>
              </a:defRPr>
            </a:lvl4pPr>
            <a:lvl5pPr marL="1465235" indent="0">
              <a:buNone/>
              <a:defRPr lang="ru-RU" sz="1600" b="1">
                <a:latin typeface="Calibri" panose="020b0504020202020204" pitchFamily="34" charset="77"/>
                <a:cs typeface="Calibri"/>
              </a:defRPr>
            </a:lvl5pPr>
          </a:lstStyle>
          <a:p>
            <a:pPr lvl="0" rtl="0"/>
            <a:r>
              <a:rPr lang="ru-RU"/>
              <a:t>Добавьте здесь заголовок</a:t>
            </a:r>
          </a:p>
        </p:txBody>
      </p:sp>
      <p:sp>
        <p:nvSpPr>
          <p:cNvPr id="3" name="Прямоугольный треугольник 9">
            <a:extLst>
              <a:ext uri="{FF2B5EF4-FFF2-40B4-BE49-F238E27FC236}">
                <a16:creationId xmlns:a16="http://schemas.microsoft.com/office/drawing/2014/main" xmlns="" id="{BA26D5F1-56B4-4BD8-AFB3-6FF0FB9C0CCA}"/>
              </a:ext>
            </a:extLst>
          </p:cNvPr>
          <p:cNvSpPr/>
          <p:nvPr userDrawn="1"/>
        </p:nvSpPr>
        <p:spPr>
          <a:xfrm rot="16200000" flipH="1">
            <a:off x="484586" y="-490990"/>
            <a:ext cx="2076275" cy="3050555"/>
          </a:xfrm>
          <a:custGeom>
            <a:gdLst>
              <a:gd name="connsiteX0" fmla="*/ 0 w 7831393"/>
              <a:gd name="connsiteY0" fmla="*/ 10058400 h 10058400"/>
              <a:gd name="connsiteX1" fmla="*/ 0 w 7831393"/>
              <a:gd name="connsiteY1" fmla="*/ 0 h 10058400"/>
              <a:gd name="connsiteX2" fmla="*/ 7831393 w 7831393"/>
              <a:gd name="connsiteY2" fmla="*/ 10043651 h 10058400"/>
              <a:gd name="connsiteX3" fmla="*/ 0 w 7831393"/>
              <a:gd name="connsiteY3" fmla="*/ 10058400 h 10058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31393" h="10058400">
                <a:moveTo>
                  <a:pt x="0" y="10058400"/>
                </a:moveTo>
                <a:lnTo>
                  <a:pt x="0" y="0"/>
                </a:lnTo>
                <a:lnTo>
                  <a:pt x="7831393" y="10043651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rtlCol="0" anchor="ctr"/>
          <a:lstStyle>
            <a:defPPr>
              <a:defRPr lang="ru-RU"/>
            </a:defPPr>
          </a:lstStyle>
          <a:p>
            <a:pPr algn="ctr" rtl="0"/>
            <a:endParaRPr lang="ru-RU">
              <a:solidFill>
                <a:srgbClr val="4159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010539"/>
      </p:ext>
    </p:extLst>
  </p:cSld>
  <p:clrMapOvr>
    <a:masterClrMapping/>
  </p:clrMapOvr>
  <p:transition/>
  <p:timing/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userDrawn="1">
  <p:cSld name="Сводка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Заголовок 1">
            <a:extLst>
              <a:ext uri="{FF2B5EF4-FFF2-40B4-BE49-F238E27FC236}">
                <a16:creationId xmlns:a16="http://schemas.microsoft.com/office/drawing/2014/main" xmlns="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18" y="659298"/>
            <a:ext cx="3706108" cy="458147"/>
          </a:xfrm>
          <a:prstGeom prst="rect">
            <a:avLst/>
          </a:prstGeom>
        </p:spPr>
        <p:txBody>
          <a:bodyPr lIns="0" tIns="0" rIns="0" bIns="0" rtlCol="0" anchor="b" anchorCtr="0">
            <a:normAutofit/>
          </a:bodyPr>
          <a:lstStyle>
            <a:lvl1pPr>
              <a:defRPr sz="3500" b="1" i="0">
                <a:latin typeface="+mj-lt"/>
              </a:defRPr>
            </a:lvl1pPr>
          </a:lstStyle>
          <a:p>
            <a:pPr rtl="0"/>
            <a:r>
              <a:rPr lang="ru-RU" noProof="0"/>
              <a:t>Щелкните, чтобы изменить 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51DEB652-BD6A-BD41-B85E-704D2C41A1C4}"/>
              </a:ext>
            </a:extLst>
          </p:cNvPr>
          <p:cNvCxnSpPr/>
          <p:nvPr userDrawn="1"/>
        </p:nvCxnSpPr>
        <p:spPr>
          <a:xfrm>
            <a:off x="714375" y="1454331"/>
            <a:ext cx="1600200" cy="2994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4375" y="1992678"/>
            <a:ext cx="3629025" cy="430739"/>
          </a:xfrm>
        </p:spPr>
        <p:txBody>
          <a:bodyPr rtlCol="0">
            <a:noAutofit/>
          </a:bodyPr>
          <a:lstStyle>
            <a:lvl1pPr marL="0" indent="0">
              <a:buNone/>
              <a:defRPr sz="13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xmlns="" id="{C47A1EE0-4011-3749-B01C-FC489EEDF880}"/>
              </a:ext>
            </a:extLst>
          </p:cNvPr>
          <p:cNvGrpSpPr/>
          <p:nvPr userDrawn="1"/>
        </p:nvGrpSpPr>
        <p:grpSpPr>
          <a:xfrm rot="10800000">
            <a:off x="6652531" y="0"/>
            <a:ext cx="2493906" cy="2493906"/>
            <a:chOff x="0" y="12289"/>
            <a:chExt cx="3550" cy="3551"/>
          </a:xfrm>
        </p:grpSpPr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xmlns="" id="{17EED68A-6660-2643-BBFB-B6AB92A7C227}"/>
                </a:ext>
              </a:extLst>
            </p:cNvPr>
            <p:cNvSpPr/>
            <p:nvPr/>
          </p:nvSpPr>
          <p:spPr bwMode="auto">
            <a:xfrm>
              <a:off x="0" y="12289"/>
              <a:ext cx="1789" cy="2386"/>
            </a:xfrm>
            <a:custGeom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xmlns="" id="{BECF9FB8-F6C7-C54D-99F4-11FDF26D7F92}"/>
                </a:ext>
              </a:extLst>
            </p:cNvPr>
            <p:cNvSpPr/>
            <p:nvPr/>
          </p:nvSpPr>
          <p:spPr bwMode="auto">
            <a:xfrm>
              <a:off x="0" y="14678"/>
              <a:ext cx="1162" cy="1162"/>
            </a:xfrm>
            <a:custGeom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xmlns="" id="{46C7C62D-7D3B-934C-AFF9-0F10E727B42E}"/>
                </a:ext>
              </a:extLst>
            </p:cNvPr>
            <p:cNvSpPr/>
            <p:nvPr/>
          </p:nvSpPr>
          <p:spPr bwMode="auto">
            <a:xfrm>
              <a:off x="1221" y="14675"/>
              <a:ext cx="2329" cy="1165"/>
            </a:xfrm>
            <a:custGeom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/>
            <a:p>
              <a:pPr rtl="0"/>
              <a:endParaRPr lang="ru-RU" noProof="0"/>
            </a:p>
          </p:txBody>
        </p:sp>
      </p:grp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4375" y="1714501"/>
            <a:ext cx="3629025" cy="236936"/>
          </a:xfrm>
        </p:spPr>
        <p:txBody>
          <a:bodyPr rtlCol="0">
            <a:noAutofit/>
          </a:bodyPr>
          <a:lstStyle>
            <a:lvl1pPr>
              <a:buNone/>
              <a:defRPr sz="14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5241" y="2881385"/>
            <a:ext cx="3629025" cy="477566"/>
          </a:xfrm>
        </p:spPr>
        <p:txBody>
          <a:bodyPr rtlCol="0">
            <a:noAutofit/>
          </a:bodyPr>
          <a:lstStyle>
            <a:lvl1pPr marL="0" indent="0">
              <a:buNone/>
              <a:defRPr sz="13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Текст 3">
            <a:extLst>
              <a:ext uri="{FF2B5EF4-FFF2-40B4-BE49-F238E27FC236}">
                <a16:creationId xmlns:a16="http://schemas.microsoft.com/office/drawing/2014/main" xmlns="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5241" y="2603207"/>
            <a:ext cx="3629025" cy="236936"/>
          </a:xfrm>
        </p:spPr>
        <p:txBody>
          <a:bodyPr rtlCol="0">
            <a:noAutofit/>
          </a:bodyPr>
          <a:lstStyle>
            <a:lvl1pPr>
              <a:buNone/>
              <a:defRPr sz="14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375" y="3763425"/>
            <a:ext cx="3629025" cy="681255"/>
          </a:xfrm>
        </p:spPr>
        <p:txBody>
          <a:bodyPr rtlCol="0">
            <a:noAutofit/>
          </a:bodyPr>
          <a:lstStyle>
            <a:lvl1pPr marL="0" indent="0">
              <a:buNone/>
              <a:defRPr sz="13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xmlns="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4375" y="3485248"/>
            <a:ext cx="3629025" cy="236936"/>
          </a:xfrm>
        </p:spPr>
        <p:txBody>
          <a:bodyPr rtlCol="0">
            <a:noAutofit/>
          </a:bodyPr>
          <a:lstStyle>
            <a:lvl1pPr>
              <a:buNone/>
              <a:defRPr sz="14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xmlns="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9736" y="1992678"/>
            <a:ext cx="3629025" cy="430739"/>
          </a:xfrm>
        </p:spPr>
        <p:txBody>
          <a:bodyPr rtlCol="0">
            <a:noAutofit/>
          </a:bodyPr>
          <a:lstStyle>
            <a:lvl1pPr marL="0" indent="0">
              <a:buNone/>
              <a:defRPr sz="13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3">
            <a:extLst>
              <a:ext uri="{FF2B5EF4-FFF2-40B4-BE49-F238E27FC236}">
                <a16:creationId xmlns:a16="http://schemas.microsoft.com/office/drawing/2014/main" xmlns="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9736" y="1714501"/>
            <a:ext cx="3629025" cy="236936"/>
          </a:xfrm>
        </p:spPr>
        <p:txBody>
          <a:bodyPr rtlCol="0">
            <a:noAutofit/>
          </a:bodyPr>
          <a:lstStyle>
            <a:lvl1pPr>
              <a:buNone/>
              <a:defRPr sz="14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xmlns="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99736" y="2881384"/>
            <a:ext cx="3629025" cy="681255"/>
          </a:xfrm>
        </p:spPr>
        <p:txBody>
          <a:bodyPr rtlCol="0">
            <a:noAutofit/>
          </a:bodyPr>
          <a:lstStyle>
            <a:lvl1pPr marL="0" indent="0">
              <a:buNone/>
              <a:defRPr sz="1300">
                <a:latin typeface="+mn-lt"/>
              </a:defRPr>
            </a:lvl1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3">
            <a:extLst>
              <a:ext uri="{FF2B5EF4-FFF2-40B4-BE49-F238E27FC236}">
                <a16:creationId xmlns:a16="http://schemas.microsoft.com/office/drawing/2014/main" xmlns="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99736" y="2603207"/>
            <a:ext cx="3629025" cy="236936"/>
          </a:xfrm>
        </p:spPr>
        <p:txBody>
          <a:bodyPr rtlCol="0">
            <a:noAutofit/>
          </a:bodyPr>
          <a:lstStyle>
            <a:lvl1pPr>
              <a:buNone/>
              <a:defRPr sz="14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DBF2453-9E16-47FE-A8ED-4661246DE59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121093" y="4749166"/>
            <a:ext cx="1122997" cy="185738"/>
          </a:xfrm>
          <a:prstGeom prst="rect">
            <a:avLst/>
          </a:prstGeom>
        </p:spPr>
        <p:txBody>
          <a:bodyPr lIns="73262" tIns="36631" rIns="73262" bIns="36631" rtlCol="0"/>
          <a:lstStyle/>
          <a:p>
            <a:pPr rtl="0"/>
            <a:r>
              <a:rPr lang="ru-RU" noProof="0"/>
              <a:t>Ежегодный обзор</a:t>
            </a:r>
            <a:endParaRPr lang="ru-RU" b="0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636E9EA-D950-424A-BC92-F6794D6E5D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728663" y="4749166"/>
            <a:ext cx="392430" cy="185738"/>
          </a:xfrm>
          <a:prstGeom prst="rect">
            <a:avLst/>
          </a:prstGeom>
        </p:spPr>
        <p:txBody>
          <a:bodyPr lIns="73262" tIns="36631" rIns="73262" bIns="36631" rtlCol="0"/>
          <a:lstStyle/>
          <a:p>
            <a:pPr rtl="0"/>
            <a:fld id="{294A09A9-5501-47C1-A89A-A340965A2B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36968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/>
  <p:timing/>
  <p:extLst mod="1">
    <p:ext uri="{DCECCB84-F9BA-43D5-87BE-67443E8EF086}">
      <p15:sldGuideLst xmlns:p15="http://schemas.microsoft.com/office/powerpoint/2012/main" xmlns="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userDrawn="1">
  <p:cSld name="Титульный слайд, вариант 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B86C14CC-787C-4786-9614-AAC76605A5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48000" y="0"/>
            <a:ext cx="6096000" cy="5143500"/>
          </a:xfrm>
        </p:spPr>
        <p:txBody>
          <a:bodyPr rtlCol="0"/>
          <a:lstStyle>
            <a:lvl1pPr marL="0" indent="0">
              <a:buNone/>
              <a:defRPr lang="ru-RU"/>
            </a:lvl1pPr>
          </a:lstStyle>
          <a:p>
            <a:pPr rt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01E5D2-6D16-41B9-8D95-C3831084A574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03818" y="3419539"/>
            <a:ext cx="2608455" cy="464125"/>
          </a:xfrm>
        </p:spPr>
        <p:txBody>
          <a:bodyPr vert="horz" rtlCol="0" anchor="t">
            <a:noAutofit/>
          </a:bodyPr>
          <a:lstStyle>
            <a:lvl1pPr algn="l">
              <a:lnSpc>
                <a:spcPts val="3205"/>
              </a:lnSpc>
              <a:defRPr lang="ru-RU" sz="3800" b="1">
                <a:solidFill>
                  <a:schemeClr val="bg1"/>
                </a:solidFill>
                <a:latin typeface="+mj-lt"/>
                <a:cs typeface="+mj-cs"/>
              </a:defRPr>
            </a:lvl1pPr>
          </a:lstStyle>
          <a:p>
            <a:pPr rtl="0"/>
            <a:r>
              <a:rPr lang="ru-RU" noProof="0"/>
              <a:t>Изменить </a:t>
            </a:r>
            <a:br>
              <a:rPr lang="ru-RU" noProof="0"/>
            </a:br>
            <a:r>
              <a:rPr lang="ru-RU" noProof="0"/>
              <a:t>Текст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xmlns="" id="{C1E1772A-8C1A-43F8-A297-A2A1C4961A78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6303818" y="4082108"/>
            <a:ext cx="2608455" cy="299783"/>
          </a:xfrm>
        </p:spPr>
        <p:txBody>
          <a:bodyPr vert="horz"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lang="ru-RU" sz="1300" spc="0">
                <a:solidFill>
                  <a:srgbClr val="D4D9DD"/>
                </a:solidFill>
                <a:latin typeface="+mn-lt"/>
                <a:cs typeface="Arial" panose="020b0604020202020204" pitchFamily="34" charset="0"/>
              </a:defRPr>
            </a:lvl1pPr>
            <a:lvl2pPr marL="302205" indent="0" algn="ctr">
              <a:buNone/>
              <a:defRPr lang="ru-RU" sz="1300"/>
            </a:lvl2pPr>
            <a:lvl3pPr marL="604409" indent="0" algn="ctr">
              <a:buNone/>
              <a:defRPr lang="ru-RU" sz="1200"/>
            </a:lvl3pPr>
            <a:lvl4pPr marL="906614" indent="0" algn="ctr">
              <a:buNone/>
              <a:defRPr lang="ru-RU" sz="1100"/>
            </a:lvl4pPr>
            <a:lvl5pPr marL="1208819" indent="0" algn="ctr">
              <a:buNone/>
              <a:defRPr lang="ru-RU" sz="1100"/>
            </a:lvl5pPr>
            <a:lvl6pPr marL="1511023" indent="0" algn="ctr">
              <a:buNone/>
              <a:defRPr lang="ru-RU" sz="1100"/>
            </a:lvl6pPr>
            <a:lvl7pPr marL="1813228" indent="0" algn="ctr">
              <a:buNone/>
              <a:defRPr lang="ru-RU" sz="1100"/>
            </a:lvl7pPr>
            <a:lvl8pPr marL="2115432" indent="0" algn="ctr">
              <a:buNone/>
              <a:defRPr lang="ru-RU" sz="1100"/>
            </a:lvl8pPr>
            <a:lvl9pPr marL="2417637" indent="0" algn="ctr">
              <a:buNone/>
              <a:defRPr lang="ru-RU" sz="1100"/>
            </a:lvl9pPr>
          </a:lstStyle>
          <a:p>
            <a:pPr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xmlns="" id="{A2CB320B-EC23-4B6B-B0CA-050791F884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5320" y="2733183"/>
            <a:ext cx="2614862" cy="1868510"/>
          </a:xfrm>
        </p:spPr>
        <p:txBody>
          <a:bodyPr lIns="36631" rIns="36631" rtlCol="0">
            <a:normAutofit/>
          </a:bodyPr>
          <a:lstStyle>
            <a:lvl1pPr marL="0" indent="0">
              <a:lnSpc>
                <a:spcPts val="1442"/>
              </a:lnSpc>
              <a:buNone/>
              <a:defRPr lang="ru-RU" sz="800" b="0" i="0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ts val="1442"/>
              </a:lnSpc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2pPr>
            <a:lvl3pPr>
              <a:lnSpc>
                <a:spcPts val="1442"/>
              </a:lnSpc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3pPr>
            <a:lvl4pPr>
              <a:lnSpc>
                <a:spcPts val="1442"/>
              </a:lnSpc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4pPr>
            <a:lvl5pPr>
              <a:lnSpc>
                <a:spcPct val="150000"/>
              </a:lnSpc>
              <a:spcBef>
                <a:spcPct val="0"/>
              </a:spcBef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4020202020204" pitchFamily="34" charset="77"/>
                <a:cs typeface="Calibri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xmlns="" id="{CD8BD1F9-7D12-46BE-9F06-7E6902ECE8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5320" y="2395268"/>
            <a:ext cx="2606593" cy="231162"/>
          </a:xfrm>
        </p:spPr>
        <p:txBody>
          <a:bodyPr lIns="36631" rIns="36631" rtlCol="0">
            <a:noAutofit/>
          </a:bodyPr>
          <a:lstStyle>
            <a:lvl1pPr marL="0" indent="0">
              <a:buNone/>
              <a:defRPr lang="ru-RU" sz="1900" b="0">
                <a:solidFill>
                  <a:schemeClr val="accent1"/>
                </a:solidFill>
                <a:latin typeface="+mj-lt"/>
                <a:cs typeface="+mj-cs"/>
              </a:defRPr>
            </a:lvl1pPr>
            <a:lvl2pPr marL="366309" indent="0">
              <a:buNone/>
              <a:defRPr lang="ru-RU" sz="1600" b="1">
                <a:latin typeface="Calibri" panose="020b0504020202020204" pitchFamily="34" charset="77"/>
                <a:cs typeface="Calibri"/>
              </a:defRPr>
            </a:lvl2pPr>
            <a:lvl3pPr marL="732617" indent="0">
              <a:buNone/>
              <a:defRPr lang="ru-RU" sz="1600" b="1">
                <a:latin typeface="Calibri" panose="020b0504020202020204" pitchFamily="34" charset="77"/>
                <a:cs typeface="Calibri"/>
              </a:defRPr>
            </a:lvl3pPr>
            <a:lvl4pPr marL="1098926" indent="0">
              <a:buNone/>
              <a:defRPr lang="ru-RU" sz="1600" b="1">
                <a:latin typeface="Calibri" panose="020b0504020202020204" pitchFamily="34" charset="77"/>
                <a:cs typeface="Calibri"/>
              </a:defRPr>
            </a:lvl4pPr>
            <a:lvl5pPr marL="1465235" indent="0">
              <a:buNone/>
              <a:defRPr lang="ru-RU" sz="1600" b="1">
                <a:latin typeface="Calibri" panose="020b0504020202020204" pitchFamily="34" charset="77"/>
                <a:cs typeface="Calibri"/>
              </a:defRPr>
            </a:lvl5pPr>
          </a:lstStyle>
          <a:p>
            <a:pPr lvl="0" rtl="0"/>
            <a:r>
              <a:rPr lang="ru-RU"/>
              <a:t>Добавьте здесь заголовок</a:t>
            </a:r>
          </a:p>
        </p:txBody>
      </p:sp>
      <p:sp>
        <p:nvSpPr>
          <p:cNvPr id="10" name="Текст 1">
            <a:extLst>
              <a:ext uri="{FF2B5EF4-FFF2-40B4-BE49-F238E27FC236}">
                <a16:creationId xmlns:a16="http://schemas.microsoft.com/office/drawing/2014/main" xmlns="" id="{1FADB6EC-7A6E-4BD5-9897-49419E2974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4399" y="3768615"/>
            <a:ext cx="2630556" cy="1223607"/>
          </a:xfrm>
        </p:spPr>
        <p:txBody>
          <a:bodyPr lIns="0" rIns="0" rtlCol="0">
            <a:normAutofit/>
          </a:bodyPr>
          <a:lstStyle>
            <a:lvl1pPr marL="0" indent="0">
              <a:buNone/>
              <a:defRPr lang="ru-RU" sz="800"/>
            </a:lvl1pPr>
          </a:lstStyle>
          <a:p>
            <a:pPr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ул. Библиотечная, д. 123 </a:t>
            </a:r>
          </a:p>
          <a:p>
            <a:pPr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г. Красноярск, 123456</a:t>
            </a:r>
          </a:p>
          <a:p>
            <a:pPr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555-01-00</a:t>
            </a:r>
          </a:p>
          <a:p>
            <a:pPr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ivan@typographidesign-10.com</a:t>
            </a:r>
          </a:p>
          <a:p>
            <a:pPr rtl="0">
              <a:lnSpc>
                <a:spcPct val="100000"/>
              </a:lnSpc>
            </a:pPr>
            <a:r>
              <a:rPr lang="ru-RU">
                <a:solidFill>
                  <a:schemeClr val="bg1"/>
                </a:solidFill>
              </a:rPr>
              <a:t>typographidesign-10.com</a:t>
            </a:r>
          </a:p>
          <a:p>
            <a:pPr rtl="0">
              <a:lnSpc>
                <a:spcPct val="100000"/>
              </a:lnSpc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xmlns="" id="{A6A98018-D54B-4BC7-B622-323B1B01C8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54400" y="3430699"/>
            <a:ext cx="2622237" cy="231162"/>
          </a:xfrm>
        </p:spPr>
        <p:txBody>
          <a:bodyPr lIns="0" rIns="0" rtlCol="0">
            <a:noAutofit/>
          </a:bodyPr>
          <a:lstStyle>
            <a:lvl1pPr marL="0" indent="0">
              <a:buNone/>
              <a:defRPr lang="ru-RU" sz="1900">
                <a:latin typeface="+mj-lt"/>
                <a:cs typeface="+mj-cs"/>
              </a:defRPr>
            </a:lvl1pPr>
          </a:lstStyle>
          <a:p>
            <a:pPr rtl="0"/>
            <a:r>
              <a:rPr lang="ru-RU">
                <a:solidFill>
                  <a:schemeClr val="bg1"/>
                </a:solidFill>
              </a:rPr>
              <a:t>Контактные данные</a:t>
            </a:r>
          </a:p>
        </p:txBody>
      </p:sp>
      <p:sp>
        <p:nvSpPr>
          <p:cNvPr id="3" name="Прямоугольный треугольник 9">
            <a:extLst>
              <a:ext uri="{FF2B5EF4-FFF2-40B4-BE49-F238E27FC236}">
                <a16:creationId xmlns:a16="http://schemas.microsoft.com/office/drawing/2014/main" xmlns="" id="{193DFD4C-65D5-4455-89AC-3D3A3D1916E4}"/>
              </a:ext>
            </a:extLst>
          </p:cNvPr>
          <p:cNvSpPr/>
          <p:nvPr userDrawn="1"/>
        </p:nvSpPr>
        <p:spPr>
          <a:xfrm rot="16200000" flipH="1">
            <a:off x="484586" y="-490990"/>
            <a:ext cx="2076275" cy="3050555"/>
          </a:xfrm>
          <a:custGeom>
            <a:gdLst>
              <a:gd name="connsiteX0" fmla="*/ 0 w 7831393"/>
              <a:gd name="connsiteY0" fmla="*/ 10058400 h 10058400"/>
              <a:gd name="connsiteX1" fmla="*/ 0 w 7831393"/>
              <a:gd name="connsiteY1" fmla="*/ 0 h 10058400"/>
              <a:gd name="connsiteX2" fmla="*/ 7831393 w 7831393"/>
              <a:gd name="connsiteY2" fmla="*/ 10043651 h 10058400"/>
              <a:gd name="connsiteX3" fmla="*/ 0 w 7831393"/>
              <a:gd name="connsiteY3" fmla="*/ 10058400 h 100584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31393" h="10058400">
                <a:moveTo>
                  <a:pt x="0" y="10058400"/>
                </a:moveTo>
                <a:lnTo>
                  <a:pt x="0" y="0"/>
                </a:lnTo>
                <a:lnTo>
                  <a:pt x="7831393" y="10043651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rtlCol="0" anchor="ctr"/>
          <a:lstStyle>
            <a:defPPr>
              <a:defRPr lang="ru-RU"/>
            </a:defPPr>
          </a:lstStyle>
          <a:p>
            <a:pPr algn="ctr" rtl="0"/>
            <a:endParaRPr lang="ru-RU">
              <a:solidFill>
                <a:srgbClr val="4159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394001"/>
      </p:ext>
    </p:extLst>
  </p:cSld>
  <p:clrMapOvr>
    <a:masterClrMapping/>
  </p:clrMapOvr>
  <p:transition/>
  <p:timing/>
  <p:extLst mod="1">
    <p:ext uri="{DCECCB84-F9BA-43D5-87BE-67443E8EF086}">
      <p15:sldGuideLst xmlns:p15="http://schemas.microsoft.com/office/powerpoint/2012/main" xmlns=""/>
    </p:ext>
  </p:extLst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8615E1-5D6D-48CF-AD07-8B84FA4F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9" y="151280"/>
            <a:ext cx="8728363" cy="993822"/>
          </a:xfrm>
          <a:prstGeom prst="rect">
            <a:avLst/>
          </a:prstGeom>
        </p:spPr>
        <p:txBody>
          <a:bodyPr vert="horz" lIns="73262" tIns="36631" rIns="73262" bIns="36631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Щелкните, чтобы изменить 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257D790-2770-4A00-BC9B-FA42651B6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7818" y="1564272"/>
            <a:ext cx="8728363" cy="3427949"/>
          </a:xfrm>
          <a:prstGeom prst="rect">
            <a:avLst/>
          </a:prstGeom>
        </p:spPr>
        <p:txBody>
          <a:bodyPr vert="horz" lIns="73262" tIns="36631" rIns="73262" bIns="36631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66549459"/>
      </p:ext>
    </p:extLst>
  </p:cSld>
  <p:clrMap bg1="lt1" tx1="dk1" bg2="lt2" tx2="dk2" accent1="accent1" accent2="accent2" accent3="accent3" accent4="accent4" accent5="accent5" accent6="accent6" hlink="hlink" folHlink="folHlink"/>
  <p:transition/>
  <p:timing/>
  <p:txStyles>
    <p:titleStyle>
      <a:lvl1pPr algn="l" defTabSz="732617" rtl="0" eaLnBrk="1" latinLnBrk="0" hangingPunct="1">
        <a:lnSpc>
          <a:spcPct val="90000"/>
        </a:lnSpc>
        <a:spcBef>
          <a:spcPct val="0"/>
        </a:spcBef>
        <a:buNone/>
        <a:defRPr lang="ru-RU" sz="3500" kern="1200">
          <a:solidFill>
            <a:schemeClr val="tx1"/>
          </a:solidFill>
          <a:latin typeface="Georgia Pro Cond Light" panose="02040306050405020303" pitchFamily="18" charset="0"/>
          <a:ea typeface="+mj-ea"/>
          <a:cs typeface="+mj-cs"/>
        </a:defRPr>
      </a:lvl1pPr>
    </p:titleStyle>
    <p:bodyStyle>
      <a:lvl1pPr marL="183154" indent="-183154" algn="l" defTabSz="732617" rtl="0" eaLnBrk="1" latinLnBrk="0" hangingPunct="1">
        <a:lnSpc>
          <a:spcPct val="90000"/>
        </a:lnSpc>
        <a:spcBef>
          <a:spcPts val="801"/>
        </a:spcBef>
        <a:buFont typeface="Arial" panose="020b0604020202020204" pitchFamily="34" charset="0"/>
        <a:buChar char="•"/>
        <a:defRPr lang="ru-RU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9463" indent="-183154" algn="l" defTabSz="732617" rtl="0" eaLnBrk="1" latinLnBrk="0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lang="ru-RU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5772" indent="-183154" algn="l" defTabSz="732617" rtl="0" eaLnBrk="1" latinLnBrk="0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lang="ru-RU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2080" indent="-183154" algn="l" defTabSz="732617" rtl="0" eaLnBrk="1" latinLnBrk="0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48389" indent="-183154" algn="l" defTabSz="732617" rtl="0" eaLnBrk="1" latinLnBrk="0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014698" indent="-183154" algn="l" defTabSz="732617" rtl="0" eaLnBrk="1" latinLnBrk="0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81006" indent="-183154" algn="l" defTabSz="732617" rtl="0" eaLnBrk="1" latinLnBrk="0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47315" indent="-183154" algn="l" defTabSz="732617" rtl="0" eaLnBrk="1" latinLnBrk="0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13623" indent="-183154" algn="l" defTabSz="732617" rtl="0" eaLnBrk="1" latinLnBrk="0" hangingPunct="1">
        <a:lnSpc>
          <a:spcPct val="90000"/>
        </a:lnSpc>
        <a:spcBef>
          <a:spcPts val="401"/>
        </a:spcBef>
        <a:buFont typeface="Arial" panose="020b0604020202020204" pitchFamily="34" charset="0"/>
        <a:buChar char="•"/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32617" rtl="0" eaLnBrk="1" latinLnBrk="0" hangingPunct="1"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6309" algn="l" defTabSz="732617" rtl="0" eaLnBrk="1" latinLnBrk="0" hangingPunct="1"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32617" algn="l" defTabSz="732617" rtl="0" eaLnBrk="1" latinLnBrk="0" hangingPunct="1"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8926" algn="l" defTabSz="732617" rtl="0" eaLnBrk="1" latinLnBrk="0" hangingPunct="1"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5235" algn="l" defTabSz="732617" rtl="0" eaLnBrk="1" latinLnBrk="0" hangingPunct="1"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31543" algn="l" defTabSz="732617" rtl="0" eaLnBrk="1" latinLnBrk="0" hangingPunct="1"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7852" algn="l" defTabSz="732617" rtl="0" eaLnBrk="1" latinLnBrk="0" hangingPunct="1"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4160" algn="l" defTabSz="732617" rtl="0" eaLnBrk="1" latinLnBrk="0" hangingPunct="1"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30469" algn="l" defTabSz="732617" rtl="0" eaLnBrk="1" latinLnBrk="0" hangingPunct="1">
        <a:defRPr lang="ru-RU"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2" pos="2112">
          <p15:clr>
            <a:srgbClr val="F26B43"/>
          </p15:clr>
        </p15:guide>
        <p15:guide id="3" pos="4224">
          <p15:clr>
            <a:srgbClr val="F26B43"/>
          </p15:clr>
        </p15:guide>
        <p15:guide id="4" pos="144">
          <p15:clr>
            <a:srgbClr val="5ACBF0"/>
          </p15:clr>
        </p15:guide>
        <p15:guide id="6" pos="6192">
          <p15:clr>
            <a:srgbClr val="5ACBF0"/>
          </p15:clr>
        </p15:guide>
        <p15:guide id="8" orient="horz" pos="144">
          <p15:clr>
            <a:srgbClr val="5ACBF0"/>
          </p15:clr>
        </p15:guide>
        <p15:guide id="9" orient="horz" pos="4752">
          <p15:clr>
            <a:srgbClr val="5ACBF0"/>
          </p15:clr>
        </p15:guide>
        <p15:guide id="10" pos="1968">
          <p15:clr>
            <a:srgbClr val="5ACBF0"/>
          </p15:clr>
        </p15:guide>
        <p15:guide id="11" pos="2256">
          <p15:clr>
            <a:srgbClr val="5ACBF0"/>
          </p15:clr>
        </p15:guide>
        <p15:guide id="12" pos="4080">
          <p15:clr>
            <a:srgbClr val="5ACBF0"/>
          </p15:clr>
        </p15:guide>
        <p15:guide id="13" pos="4368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71450"/>
            <a:ext cx="8153400" cy="74295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200150"/>
            <a:ext cx="8153400" cy="33947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2/15/2024</a:t>
            </a:fld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92583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96012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96012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95416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0</a:t>
            </a:fld>
            <a:endParaRPr kumimoji="0" lang="en-US" sz="1400" b="1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7" r:id="rId3"/>
  </p:sldLayoutIdLst>
  <p:transition/>
  <p:timing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3.jpeg" /><Relationship Id="rId4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16.jpeg" /><Relationship Id="rId4" Type="http://schemas.openxmlformats.org/officeDocument/2006/relationships/image" Target="../media/image4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17.png" /><Relationship Id="rId4" Type="http://schemas.openxmlformats.org/officeDocument/2006/relationships/image" Target="../media/image4.png" /><Relationship Id="rId5" Type="http://schemas.openxmlformats.org/officeDocument/2006/relationships/image" Target="../media/image18.png" /><Relationship Id="rId6" Type="http://schemas.openxmlformats.org/officeDocument/2006/relationships/image" Target="../media/image19.png" /><Relationship Id="rId7" Type="http://schemas.openxmlformats.org/officeDocument/2006/relationships/image" Target="../media/image20.png" /><Relationship Id="rId8" Type="http://schemas.openxmlformats.org/officeDocument/2006/relationships/image" Target="../media/image21.png" /><Relationship Id="rId9" Type="http://schemas.openxmlformats.org/officeDocument/2006/relationships/image" Target="../media/image2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F8EB5B82-ADA4-4364-9358-F40C078F657D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6" r="16101"/>
          <a:stretch>
            <a:fillRect/>
          </a:stretch>
        </p:blipFill>
        <p:spPr>
          <a:xfrm>
            <a:off x="3038409" y="0"/>
            <a:ext cx="6105591" cy="4003203"/>
          </a:xfrm>
          <a:ln>
            <a:noFill/>
          </a:ln>
        </p:spPr>
      </p:pic>
      <p:sp>
        <p:nvSpPr>
          <p:cNvPr id="33" name="Текст 32">
            <a:extLst>
              <a:ext uri="{FF2B5EF4-FFF2-40B4-BE49-F238E27FC236}">
                <a16:creationId xmlns:a16="http://schemas.microsoft.com/office/drawing/2014/main" xmlns="" id="{78931FD2-49CD-4299-8D87-F5EB369421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5275" y="2147367"/>
            <a:ext cx="2674188" cy="1922637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just" defTabSz="449263">
              <a:lnSpc>
                <a:spcPct val="100000"/>
              </a:lnSpc>
              <a:tabLst>
                <a:tab pos="266700"/>
              </a:tabLst>
            </a:pPr>
            <a:r>
              <a:rPr lang="kk-KZ" sz="1800" b="1" i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cs typeface="Times New Roman" panose="02020603050405020304" pitchFamily="18" charset="0"/>
              </a:rPr>
              <a:t>	</a:t>
            </a:r>
            <a:r>
              <a:rPr lang="kk-KZ" sz="18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cs typeface="Times New Roman" panose="02020603050405020304" pitchFamily="18" charset="0"/>
              </a:rPr>
              <a:t>Орал </a:t>
            </a:r>
            <a:r>
              <a:rPr lang="kk-KZ" sz="1800" b="1" i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cs typeface="Times New Roman" panose="02020603050405020304" pitchFamily="18" charset="0"/>
              </a:rPr>
              <a:t>ақпараттық технологиялар колледжі </a:t>
            </a:r>
            <a:r>
              <a:rPr lang="kk-KZ" sz="18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cs typeface="Times New Roman" panose="02020603050405020304" pitchFamily="18" charset="0"/>
              </a:rPr>
              <a:t>– Батыс Қазақстан облысындағы техникалық және кәсіптік білім беретін жетекші оқу орындарының бірі.</a:t>
            </a:r>
            <a:endParaRPr lang="ru-RU" sz="180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9" name="Прямоугольный треугольник 18">
            <a:extLst>
              <a:ext uri="{FF2B5EF4-FFF2-40B4-BE49-F238E27FC236}">
                <a16:creationId xmlns:a16="http://schemas.microsoft.com/office/drawing/2014/main" xmlns="" id="{A8BE5986-EF42-446D-8022-CA76A872A6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3892936" y="-107216"/>
            <a:ext cx="4424301" cy="6077827"/>
          </a:xfrm>
          <a:prstGeom prst="rtTriangl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0" name="Прямоугольный треугольник 19">
            <a:extLst>
              <a:ext uri="{FF2B5EF4-FFF2-40B4-BE49-F238E27FC236}">
                <a16:creationId xmlns:a16="http://schemas.microsoft.com/office/drawing/2014/main" xmlns="" id="{3642C65B-7AA4-4A98-A1D4-B9F952E255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5400000" flipH="1">
            <a:off x="3552815" y="1402061"/>
            <a:ext cx="3240000" cy="4270909"/>
          </a:xfrm>
          <a:prstGeom prst="rt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4" name="Прямоугольный треугольник 23">
            <a:extLst>
              <a:ext uri="{FF2B5EF4-FFF2-40B4-BE49-F238E27FC236}">
                <a16:creationId xmlns:a16="http://schemas.microsoft.com/office/drawing/2014/main" xmlns="" id="{513A1700-9144-4DF3-BD16-61A4457AB9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4991520" y="991369"/>
            <a:ext cx="3498685" cy="4806275"/>
          </a:xfrm>
          <a:prstGeom prst="rtTriangle">
            <a:avLst/>
          </a:prstGeom>
          <a:solidFill>
            <a:schemeClr val="accent6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445C8A3C-B58D-40B0-B2C1-19E1871716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847375" y="1941685"/>
            <a:ext cx="1624851" cy="0"/>
          </a:xfrm>
          <a:prstGeom prst="line">
            <a:avLst/>
          </a:prstGeom>
          <a:ln w="254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45" y="3767772"/>
            <a:ext cx="2778058" cy="13067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445C8A3C-B58D-40B0-B2C1-19E1871716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847375" y="4271022"/>
            <a:ext cx="1624851" cy="0"/>
          </a:xfrm>
          <a:prstGeom prst="line">
            <a:avLst/>
          </a:prstGeom>
          <a:ln w="254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78106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64" y="659297"/>
            <a:ext cx="8428008" cy="458147"/>
          </a:xfrm>
        </p:spPr>
        <p:txBody>
          <a:bodyPr>
            <a:noAutofit/>
          </a:bodyPr>
          <a:lstStyle/>
          <a:p>
            <a:pPr algn="ctr" defTabSz="914400"/>
            <a:r>
              <a:rPr lang="kk-KZ" sz="20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Бағдарламалық </a:t>
            </a:r>
            <a:r>
              <a:rPr lang="kk-KZ" sz="20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қамтамасыз </a:t>
            </a:r>
            <a:r>
              <a:rPr lang="kk-KZ" sz="20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ету</a:t>
            </a:r>
            <a:r>
              <a:rPr lang="en-US" sz="20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ru-RU" sz="20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000" b="0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k-KZ" sz="2000" b="0" i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біліктілігі: Бағдарламалық қамтамасыздандыруды құрастырушысы ​​)</a:t>
            </a:r>
            <a:br>
              <a:rPr lang="ru-RU" sz="2000" b="0" i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000" b="0" i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B32B0C1D-C221-7C47-B7D6-77E7BDB41749}"/>
              </a:ext>
            </a:extLst>
          </p:cNvPr>
          <p:cNvSpPr txBox="1"/>
          <p:nvPr/>
        </p:nvSpPr>
        <p:spPr>
          <a:xfrm>
            <a:off x="618198" y="3338417"/>
            <a:ext cx="2311442" cy="550827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/>
            <a:endParaRPr lang="ru-RU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5" r="21922"/>
          <a:stretch>
            <a:fillRect/>
          </a:stretch>
        </p:blipFill>
        <p:spPr>
          <a:xfrm>
            <a:off x="0" y="1203386"/>
            <a:ext cx="4606506" cy="39401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" r="-295"/>
          <a:stretch>
            <a:fillRect/>
          </a:stretch>
        </p:blipFill>
        <p:spPr>
          <a:xfrm flipH="1">
            <a:off x="4037162" y="1203386"/>
            <a:ext cx="5106838" cy="394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59004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735" y="866332"/>
            <a:ext cx="6823495" cy="458147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Цифрлық </a:t>
            </a:r>
            <a:r>
              <a:rPr lang="kk-KZ" sz="22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техника </a:t>
            </a:r>
            <a:br>
              <a:rPr lang="kk-KZ" sz="22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200" b="0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k-KZ" sz="2200" b="0" i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біліктілігі: Сандық техниканы монтаждаушы жөндеуші)</a:t>
            </a:r>
            <a:br>
              <a:rPr lang="ru-RU" sz="2200" b="0" i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b="0" i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r="11940"/>
          <a:stretch>
            <a:fillRect/>
          </a:stretch>
        </p:blipFill>
        <p:spPr>
          <a:xfrm>
            <a:off x="-1" y="1179397"/>
            <a:ext cx="4433977" cy="3964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4" r="6698"/>
          <a:stretch>
            <a:fillRect/>
          </a:stretch>
        </p:blipFill>
        <p:spPr>
          <a:xfrm>
            <a:off x="4071667" y="1179397"/>
            <a:ext cx="5072333" cy="396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5918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018" y="952597"/>
            <a:ext cx="7109767" cy="458147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2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Машиналар мен </a:t>
            </a:r>
            <a:r>
              <a:rPr lang="kk-KZ" sz="22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жабдықтарды</a:t>
            </a:r>
            <a:br>
              <a:rPr lang="kk-KZ" sz="22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2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пайдалану </a:t>
            </a:r>
            <a:r>
              <a:rPr lang="kk-KZ" sz="22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және техникалық қызмет </a:t>
            </a:r>
            <a:r>
              <a:rPr lang="kk-KZ" sz="22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көрсету</a:t>
            </a:r>
            <a:br>
              <a:rPr lang="kk-KZ" sz="22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sz="220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kk-KZ" sz="2200" b="0" i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(біліктілігі: Техник-механик)</a:t>
            </a:r>
            <a:br>
              <a:rPr lang="ru-RU" sz="2200" b="0" i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b="0" i="1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9">
            <a:extLst>
              <a:ext uri="{FF2B5EF4-FFF2-40B4-BE49-F238E27FC236}">
                <a16:creationId xmlns:a16="http://schemas.microsoft.com/office/drawing/2014/main" xmlns="" id="{69BD3932-D1D0-1045-BD96-8B26F11B8515}"/>
              </a:ext>
            </a:extLst>
          </p:cNvPr>
          <p:cNvSpPr txBox="1"/>
          <p:nvPr/>
        </p:nvSpPr>
        <p:spPr>
          <a:xfrm>
            <a:off x="3382764" y="3338419"/>
            <a:ext cx="2724738" cy="123504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1400" b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b="1" smtClean="0">
                <a:solidFill>
                  <a:schemeClr val="bg1"/>
                </a:solidFill>
              </a:rPr>
              <a:t>	</a:t>
            </a:r>
            <a:endParaRPr lang="ru-RU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" r="19308"/>
          <a:stretch>
            <a:fillRect/>
          </a:stretch>
        </p:blipFill>
        <p:spPr>
          <a:xfrm>
            <a:off x="4652272" y="1192600"/>
            <a:ext cx="4491728" cy="395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3" r="15502"/>
          <a:stretch>
            <a:fillRect/>
          </a:stretch>
        </p:blipFill>
        <p:spPr>
          <a:xfrm>
            <a:off x="0" y="1192601"/>
            <a:ext cx="4652272" cy="395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01823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4793"/>
            <a:ext cx="9326772" cy="458147"/>
          </a:xfrm>
        </p:spPr>
        <p:txBody>
          <a:bodyPr>
            <a:noAutofit/>
          </a:bodyPr>
          <a:lstStyle/>
          <a:p>
            <a:pPr algn="ctr"/>
            <a:r>
              <a:rPr lang="kk-KZ" sz="20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Автомобиль көлігіне техникалық қызмет көрсету, жөндеу және пайдалану </a:t>
            </a:r>
            <a:r>
              <a:rPr lang="kk-KZ" sz="2000" b="0" i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(біліктілігі: Автомобиль жөндеу жөніндегі слесарі, техник-механик)</a:t>
            </a:r>
            <a:br>
              <a:rPr lang="ru-RU" sz="20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00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xmlns="" id="{B115086E-2AC3-4F4D-8F85-104CFA64FECF}"/>
              </a:ext>
            </a:extLst>
          </p:cNvPr>
          <p:cNvSpPr txBox="1"/>
          <p:nvPr/>
        </p:nvSpPr>
        <p:spPr>
          <a:xfrm>
            <a:off x="6531564" y="3338420"/>
            <a:ext cx="2431282" cy="372203"/>
          </a:xfrm>
          <a:prstGeom prst="rect">
            <a:avLst/>
          </a:prstGeom>
        </p:spPr>
        <p:txBody>
          <a:bodyPr vert="horz" rtlCol="0">
            <a:no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endParaRPr lang="ru-RU" sz="14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/>
          <a:stretch>
            <a:fillRect/>
          </a:stretch>
        </p:blipFill>
        <p:spPr>
          <a:xfrm>
            <a:off x="0" y="1219502"/>
            <a:ext cx="4520242" cy="392399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0" r="21905"/>
          <a:stretch>
            <a:fillRect/>
          </a:stretch>
        </p:blipFill>
        <p:spPr>
          <a:xfrm>
            <a:off x="4088921" y="1219502"/>
            <a:ext cx="5055079" cy="392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2034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5768" y="0"/>
            <a:ext cx="3518232" cy="2552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Текст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077551" y="3462"/>
            <a:ext cx="2820390" cy="267468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73262" tIns="36631" rIns="73262" bIns="36631">
            <a:spAutoFit/>
          </a:bodyPr>
          <a:lstStyle/>
          <a:p>
            <a:pPr algn="just"/>
            <a:endParaRPr lang="kk-KZ" sz="1300" smtClean="0">
              <a:latin typeface="+mj-lt"/>
            </a:endParaRPr>
          </a:p>
          <a:p>
            <a:pPr algn="just"/>
            <a:endParaRPr lang="kk-KZ" sz="1300" smtClean="0">
              <a:latin typeface="+mj-lt"/>
            </a:endParaRPr>
          </a:p>
          <a:p>
            <a:pPr algn="just"/>
            <a:endParaRPr lang="kk-KZ" sz="1300">
              <a:latin typeface="+mj-lt"/>
            </a:endParaRPr>
          </a:p>
          <a:p>
            <a:pPr algn="just"/>
            <a:r>
              <a:rPr lang="kk-KZ" sz="1300" smtClean="0">
                <a:latin typeface="+mj-lt"/>
              </a:rPr>
              <a:t>2023 </a:t>
            </a:r>
            <a:r>
              <a:rPr lang="kk-KZ" sz="1300">
                <a:latin typeface="+mj-lt"/>
              </a:rPr>
              <a:t>жылдың қыркүйегінде колледж студенті Руслан Юсупов Польшаның Гданьск қаласында өткен «EuroSkills-2023» халықаралық чемпионатында «Web Development» құзыреттілігі бойынша Күміс медаль жеңіп алды. </a:t>
            </a:r>
            <a:endParaRPr lang="kk-KZ" sz="1300" smtClean="0">
              <a:latin typeface="+mj-lt"/>
            </a:endParaRPr>
          </a:p>
          <a:p>
            <a:pPr algn="just"/>
            <a:endParaRPr lang="kk-KZ" sz="1300" smtClean="0">
              <a:latin typeface="+mj-lt"/>
            </a:endParaRPr>
          </a:p>
          <a:p>
            <a:pPr algn="just"/>
            <a:endParaRPr lang="kk-KZ" sz="1300" smtClean="0">
              <a:latin typeface="+mj-lt"/>
            </a:endParaRPr>
          </a:p>
          <a:p>
            <a:pPr algn="just"/>
            <a:endParaRPr lang="ru-RU" sz="1300" smtClean="0">
              <a:latin typeface="+mj-lt"/>
            </a:endParaRPr>
          </a:p>
          <a:p>
            <a:pPr algn="just"/>
            <a:endParaRPr lang="ru-RU" sz="1300">
              <a:latin typeface="+mj-lt"/>
            </a:endParaRPr>
          </a:p>
        </p:txBody>
      </p:sp>
      <p:pic>
        <p:nvPicPr>
          <p:cNvPr id="10" name="Рисунок 4">
            <a:extLst>
              <a:ext uri="{FF2B5EF4-FFF2-40B4-BE49-F238E27FC236}">
                <a16:creationId xmlns:a16="http://schemas.microsoft.com/office/drawing/2014/main" xmlns="" id="{8789A9B7-AE91-432E-A93F-3E14DBB79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59"/>
          <a:stretch>
            <a:fillRect/>
          </a:stretch>
        </p:blipFill>
        <p:spPr>
          <a:xfrm>
            <a:off x="0" y="3462"/>
            <a:ext cx="3077551" cy="27509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9" r="24562" b="28829"/>
          <a:stretch>
            <a:fillRect/>
          </a:stretch>
        </p:blipFill>
        <p:spPr>
          <a:xfrm>
            <a:off x="0" y="2543115"/>
            <a:ext cx="6066449" cy="267468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5897941" y="2529174"/>
            <a:ext cx="3246059" cy="2674689"/>
          </a:xfrm>
          <a:prstGeom prst="rect">
            <a:avLst/>
          </a:prstGeom>
          <a:solidFill>
            <a:srgbClr val="D7CD85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3262" tIns="36631" rIns="73262" bIns="36631">
            <a:spAutoFit/>
          </a:bodyPr>
          <a:lstStyle/>
          <a:p>
            <a:pPr algn="just"/>
            <a:endParaRPr lang="kk-KZ" sz="1300">
              <a:latin typeface="+mj-lt"/>
            </a:endParaRPr>
          </a:p>
          <a:p>
            <a:pPr algn="just"/>
            <a:endParaRPr lang="kk-KZ" sz="1300">
              <a:latin typeface="+mj-lt"/>
            </a:endParaRPr>
          </a:p>
          <a:p>
            <a:pPr algn="just"/>
            <a:endParaRPr lang="kk-KZ" sz="1300">
              <a:latin typeface="+mj-lt"/>
            </a:endParaRPr>
          </a:p>
          <a:p>
            <a:pPr algn="just"/>
            <a:r>
              <a:rPr lang="kk-KZ" sz="1300">
                <a:latin typeface="+mj-lt"/>
              </a:rPr>
              <a:t>2023 жылдың қараша айында өткен «WorldSkills Kazakhstan - 2023» ұлттық чемпионатында Рубцов Егор пен Кенжегулов Демиат «Мехатроника» құзыреттілігі бойынша 1 орынды иеленіп, Алтын медальмен марапатталды. </a:t>
            </a:r>
          </a:p>
          <a:p>
            <a:pPr algn="just"/>
            <a:endParaRPr lang="en-US" sz="1300" smtClean="0">
              <a:latin typeface="+mj-lt"/>
            </a:endParaRPr>
          </a:p>
          <a:p>
            <a:pPr algn="just"/>
            <a:endParaRPr lang="kk-KZ" sz="1300" smtClean="0">
              <a:latin typeface="+mj-lt"/>
            </a:endParaRPr>
          </a:p>
          <a:p>
            <a:pPr algn="just"/>
            <a:endParaRPr lang="kk-KZ" sz="1300">
              <a:latin typeface="+mj-lt"/>
            </a:endParaRPr>
          </a:p>
          <a:p>
            <a:pPr algn="just"/>
            <a:endParaRPr lang="kk-KZ" sz="13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541078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4" t="34340" r="16806" b="6251"/>
          <a:stretch>
            <a:fillRect/>
          </a:stretch>
        </p:blipFill>
        <p:spPr>
          <a:xfrm>
            <a:off x="0" y="0"/>
            <a:ext cx="9143999" cy="515751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ый треугольник 23">
            <a:extLst>
              <a:ext uri="{FF2B5EF4-FFF2-40B4-BE49-F238E27FC236}">
                <a16:creationId xmlns:a16="http://schemas.microsoft.com/office/drawing/2014/main" xmlns="" id="{513A1700-9144-4DF3-BD16-61A4457AB9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5326900" y="1332692"/>
            <a:ext cx="2846540" cy="4787660"/>
          </a:xfrm>
          <a:prstGeom prst="rtTriangl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19" name="Прямоугольный треугольник 18">
            <a:extLst>
              <a:ext uri="{FF2B5EF4-FFF2-40B4-BE49-F238E27FC236}">
                <a16:creationId xmlns:a16="http://schemas.microsoft.com/office/drawing/2014/main" xmlns="" id="{A8BE5986-EF42-446D-8022-CA76A872A6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5400000" flipH="1">
            <a:off x="4011971" y="17764"/>
            <a:ext cx="1120054" cy="9144001"/>
          </a:xfrm>
          <a:prstGeom prst="rtTriangle">
            <a:avLst/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sp>
        <p:nvSpPr>
          <p:cNvPr id="24" name="Прямоугольный треугольник 23">
            <a:extLst>
              <a:ext uri="{FF2B5EF4-FFF2-40B4-BE49-F238E27FC236}">
                <a16:creationId xmlns:a16="http://schemas.microsoft.com/office/drawing/2014/main" xmlns="" id="{513A1700-9144-4DF3-BD16-61A4457AB9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rot="16200000">
            <a:off x="5836733" y="1842524"/>
            <a:ext cx="2463870" cy="4150668"/>
          </a:xfrm>
          <a:prstGeom prst="rtTriangl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262" tIns="36631" rIns="73262" bIns="36631" rtlCol="0" anchor="ctr"/>
          <a:lstStyle>
            <a:defPPr>
              <a:defRPr lang="ru-RU"/>
            </a:defPPr>
          </a:lstStyle>
          <a:p>
            <a:pPr algn="ctr" rtl="0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638" y="4029741"/>
            <a:ext cx="2087590" cy="9819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-134391" y="4520711"/>
            <a:ext cx="7203057" cy="951141"/>
          </a:xfrm>
          <a:prstGeom prst="rect">
            <a:avLst/>
          </a:prstGeom>
        </p:spPr>
        <p:txBody>
          <a:bodyPr wrap="square" lIns="73262" tIns="36631" rIns="73262" bIns="36631">
            <a:spAutoFit/>
          </a:bodyPr>
          <a:lstStyle/>
          <a:p>
            <a:pPr algn="ctr"/>
            <a:r>
              <a:rPr lang="kk-KZ" sz="1900" b="1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Орал ақпараттық технологиялар колледжін таңдау арқылы сіз өзіңіздің табысты болашағыңызға қадам жасайсыз.</a:t>
            </a:r>
            <a:endParaRPr lang="ru-RU" sz="1900" b="1">
              <a:ln w="90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  <a:p>
            <a:pPr algn="ctr"/>
            <a:r>
              <a:rPr lang="kk-KZ" sz="1900" b="1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 </a:t>
            </a:r>
            <a:endParaRPr lang="ru-RU" sz="1900" b="1">
              <a:ln w="90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7491820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4075" y="1"/>
            <a:ext cx="7159925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xmlns="" id="{445C8A3C-B58D-40B0-B2C1-19E1871716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847375" y="1941685"/>
            <a:ext cx="1624851" cy="0"/>
          </a:xfrm>
          <a:prstGeom prst="line">
            <a:avLst/>
          </a:prstGeom>
          <a:ln w="254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923" y="140469"/>
            <a:ext cx="2566680" cy="12072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445C8A3C-B58D-40B0-B2C1-19E1871716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>
            <a:off x="847375" y="4271022"/>
            <a:ext cx="1624851" cy="0"/>
          </a:xfrm>
          <a:prstGeom prst="line">
            <a:avLst/>
          </a:prstGeom>
          <a:ln w="254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/>
          <p:cNvGrpSpPr/>
          <p:nvPr/>
        </p:nvGrpSpPr>
        <p:grpSpPr>
          <a:xfrm>
            <a:off x="3479923" y="2148054"/>
            <a:ext cx="2627066" cy="1938152"/>
            <a:chOff x="3152632" y="2262912"/>
            <a:chExt cx="2307230" cy="1718848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341" y="3114332"/>
              <a:ext cx="294582" cy="294582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039" y="3575822"/>
              <a:ext cx="276884" cy="276884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341" y="2703882"/>
              <a:ext cx="360000" cy="36000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2632" y="2262912"/>
              <a:ext cx="360000" cy="360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603585" y="2315135"/>
              <a:ext cx="18562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smtClean="0">
                  <a:latin typeface="Calibri" panose="020b0504020202020204" pitchFamily="34" charset="77"/>
                  <a:cs typeface="Calibri" panose="020b0604020202020204" pitchFamily="34" charset="0"/>
                </a:rPr>
                <a:t>А. Каримуллина 2/1А</a:t>
              </a:r>
              <a:endParaRPr lang="ru-RU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603585" y="2756105"/>
              <a:ext cx="13533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latin typeface="Calibri" panose="020b0504020202020204" pitchFamily="34" charset="77"/>
                  <a:cs typeface="Calibri" panose="020b0604020202020204" pitchFamily="34" charset="0"/>
                </a:rPr>
                <a:t>oral@itc.edu.kz</a:t>
              </a:r>
              <a:endParaRPr lang="ru-RU" b="1">
                <a:latin typeface="Calibri" panose="020b0504020202020204" pitchFamily="34" charset="77"/>
                <a:cs typeface="Calibri" panose="020b060402020202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603585" y="3114332"/>
              <a:ext cx="74417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>
                  <a:latin typeface="Calibri" panose="020b0504020202020204" pitchFamily="34" charset="77"/>
                  <a:cs typeface="Calibri" panose="020b0604020202020204" pitchFamily="34" charset="0"/>
                </a:rPr>
                <a:t>itc_oral</a:t>
              </a:r>
              <a:endParaRPr lang="ru-RU" b="1">
                <a:latin typeface="Calibri" panose="020b0504020202020204" pitchFamily="34" charset="77"/>
                <a:cs typeface="Calibri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06854" y="3458540"/>
              <a:ext cx="13500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latin typeface="Calibri" panose="020b0504020202020204" pitchFamily="34" charset="77"/>
                  <a:cs typeface="Calibri" panose="020b0604020202020204" pitchFamily="34" charset="0"/>
                </a:rPr>
                <a:t>8 7112 53 80 96</a:t>
              </a:r>
            </a:p>
            <a:p>
              <a:r>
                <a:rPr lang="en-US" b="1" smtClean="0">
                  <a:latin typeface="Calibri" panose="020b0504020202020204" pitchFamily="34" charset="77"/>
                  <a:cs typeface="Calibri" panose="020b0604020202020204" pitchFamily="34" charset="0"/>
                </a:rPr>
                <a:t>8 7112 53 84 77</a:t>
              </a:r>
              <a:endParaRPr lang="ru-RU" b="1">
                <a:latin typeface="Calibri" panose="020b0504020202020204" pitchFamily="34" charset="77"/>
                <a:cs typeface="Calibri" panose="020b0604020202020204" pitchFamily="34" charset="0"/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54" y="2007159"/>
            <a:ext cx="2201892" cy="22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0218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jpeg" /></Relationships>
</file>

<file path=ppt/theme/theme1.xml><?xml version="1.0" encoding="utf-8"?>
<a:theme xmlns:r="http://schemas.openxmlformats.org/officeDocument/2006/relationships" xmlns:a="http://schemas.openxmlformats.org/drawingml/2006/main" name="3_Пользовательский дизай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8">
      <a:majorFont>
        <a:latin typeface="Times New Roman"/>
        <a:ea typeface="Arial"/>
        <a:cs typeface="Times New Roman"/>
      </a:majorFont>
      <a:minorFont>
        <a:latin typeface="Univers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xmlns="" name="tf44704734_win32_fixed" id="{611B7B9B-6860-43EA-AB7D-D7FCE8FD7994}" vid="{286453E3-3DAA-4453-ACCC-3D2B15EB6E08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Обычная">
  <a:themeElements>
    <a:clrScheme name="Другая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4E74A3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бычная">
      <a:majorFont>
        <a:latin typeface="Tw Cen MT"/>
        <a:ea typeface="Arial"/>
        <a:cs typeface="Arial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Arial"/>
        <a:cs typeface="Arial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</a:theme>
</file>

<file path=ppt/theme/theme3.xml><?xml version="1.0" encoding="utf-8"?>
<a:theme xmlns:r="http://schemas.openxmlformats.org/officeDocument/2006/relationships"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15</Paragraphs>
  <Slides>8</Slides>
  <Notes>3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baseType="lpstr" size="18">
      <vt:lpstr>Arial</vt:lpstr>
      <vt:lpstr>Times New Roman</vt:lpstr>
      <vt:lpstr>Univers</vt:lpstr>
      <vt:lpstr>Georgia Pro Cond Light</vt:lpstr>
      <vt:lpstr>Calibri</vt:lpstr>
      <vt:lpstr>Wingdings</vt:lpstr>
      <vt:lpstr>Wingdings 2</vt:lpstr>
      <vt:lpstr>Tw Cen MT</vt:lpstr>
      <vt:lpstr>Calibri Light</vt:lpstr>
      <vt:lpstr>3_Пользовательский дизайн</vt:lpstr>
      <vt:lpstr>PowerPoint Presentation</vt:lpstr>
      <vt:lpstr>Бағдарламалық қамтамасыз ету (біліктілігі: Бағдарламалық қамтамасыздандыруды құрастырушысы ​​)</vt:lpstr>
      <vt:lpstr>Цифрлық техника (біліктілігі: Сандық техниканы монтаждаушы жөндеуші)</vt:lpstr>
      <vt:lpstr>Машиналар мен жабдықтарды пайдалану және техникалық қызмет көрсету (біліктілігі: Техник-механик)</vt:lpstr>
      <vt:lpstr>Автомобиль көлігіне техникалық қызмет көрсету, жөндеу және пайдалану (біліктілігі: Автомобиль жөндеу жөніндегі слесарі, техник-механик)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dcterms:created xsi:type="dcterms:W3CDTF">2022-03-02T17:37:48Z</dcterms:created>
  <dcterms:modified xsi:type="dcterms:W3CDTF">2024-04-03T12:42:02Z</dcterms:modified>
</cp:coreProperties>
</file>