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85" r:id="rId3"/>
    <p:sldId id="281" r:id="rId4"/>
    <p:sldId id="287" r:id="rId5"/>
    <p:sldId id="262" r:id="rId6"/>
    <p:sldId id="256" r:id="rId7"/>
    <p:sldId id="257" r:id="rId8"/>
    <p:sldId id="260" r:id="rId9"/>
    <p:sldId id="261" r:id="rId10"/>
    <p:sldId id="267" r:id="rId11"/>
    <p:sldId id="258" r:id="rId12"/>
    <p:sldId id="259" r:id="rId13"/>
    <p:sldId id="263" r:id="rId14"/>
    <p:sldId id="264" r:id="rId15"/>
    <p:sldId id="265" r:id="rId16"/>
    <p:sldId id="276" r:id="rId17"/>
    <p:sldId id="291" r:id="rId18"/>
    <p:sldId id="293" r:id="rId19"/>
    <p:sldId id="283" r:id="rId20"/>
    <p:sldId id="266" r:id="rId21"/>
    <p:sldId id="289" r:id="rId22"/>
    <p:sldId id="270" r:id="rId23"/>
    <p:sldId id="275" r:id="rId24"/>
    <p:sldId id="268" r:id="rId25"/>
    <p:sldId id="271" r:id="rId26"/>
    <p:sldId id="272" r:id="rId27"/>
    <p:sldId id="273" r:id="rId28"/>
    <p:sldId id="269" r:id="rId29"/>
    <p:sldId id="277" r:id="rId30"/>
    <p:sldId id="278" r:id="rId31"/>
    <p:sldId id="294" r:id="rId32"/>
    <p:sldId id="296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2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B3DC26-DC24-4633-A2E6-6400FC55C041}" type="doc">
      <dgm:prSet loTypeId="urn:microsoft.com/office/officeart/2005/8/layout/gear1" loCatId="relationship" qsTypeId="urn:microsoft.com/office/officeart/2005/8/quickstyle/simple4" qsCatId="simple" csTypeId="urn:microsoft.com/office/officeart/2005/8/colors/colorful5" csCatId="colorful" phldr="1"/>
      <dgm:spPr/>
    </dgm:pt>
    <dgm:pt modelId="{B0FFA46C-58E8-4529-8E35-3BEB260DECA8}">
      <dgm:prSet phldrT="[Текст]"/>
      <dgm:spPr/>
      <dgm:t>
        <a:bodyPr/>
        <a:lstStyle/>
        <a:p>
          <a:r>
            <a:rPr lang="ru-RU" dirty="0"/>
            <a:t>ЦЕЛЬ</a:t>
          </a:r>
        </a:p>
      </dgm:t>
    </dgm:pt>
    <dgm:pt modelId="{6A2B7D2C-E41E-4F73-B238-2E277770FFA9}" type="parTrans" cxnId="{734CA468-6FEE-4185-8B1E-B7CB1C43BB38}">
      <dgm:prSet/>
      <dgm:spPr/>
      <dgm:t>
        <a:bodyPr/>
        <a:lstStyle/>
        <a:p>
          <a:endParaRPr lang="ru-RU"/>
        </a:p>
      </dgm:t>
    </dgm:pt>
    <dgm:pt modelId="{DE044E20-3B4E-41BA-BE57-3CCA12D1B481}" type="sibTrans" cxnId="{734CA468-6FEE-4185-8B1E-B7CB1C43BB38}">
      <dgm:prSet/>
      <dgm:spPr/>
      <dgm:t>
        <a:bodyPr/>
        <a:lstStyle/>
        <a:p>
          <a:endParaRPr lang="ru-RU"/>
        </a:p>
      </dgm:t>
    </dgm:pt>
    <dgm:pt modelId="{D585075B-1F7D-4F07-9E18-E5BADA197A37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Донести эту мысль до </a:t>
          </a:r>
          <a:r>
            <a: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подрастающего</a:t>
          </a:r>
          <a:r>
            <a: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поколения</a:t>
          </a:r>
        </a:p>
      </dgm:t>
    </dgm:pt>
    <dgm:pt modelId="{83D8E4E4-860B-4237-BB17-546D5212D56D}" type="parTrans" cxnId="{1F3240AE-DD22-40A6-B763-C56F5395CCAB}">
      <dgm:prSet/>
      <dgm:spPr/>
      <dgm:t>
        <a:bodyPr/>
        <a:lstStyle/>
        <a:p>
          <a:endParaRPr lang="ru-RU"/>
        </a:p>
      </dgm:t>
    </dgm:pt>
    <dgm:pt modelId="{CE34D819-3DF8-4F40-BE92-70F38A465436}" type="sibTrans" cxnId="{1F3240AE-DD22-40A6-B763-C56F5395CCAB}">
      <dgm:prSet/>
      <dgm:spPr/>
      <dgm:t>
        <a:bodyPr/>
        <a:lstStyle/>
        <a:p>
          <a:endParaRPr lang="ru-RU"/>
        </a:p>
      </dgm:t>
    </dgm:pt>
    <dgm:pt modelId="{93118571-FEE5-4091-B5F7-DAF939ECB4C9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Сохранить память о героическом прошлом</a:t>
          </a:r>
        </a:p>
      </dgm:t>
    </dgm:pt>
    <dgm:pt modelId="{ED67E69B-AB9B-4E9F-A73A-C3B24A6841D4}" type="parTrans" cxnId="{621E97BE-9ACE-4AC3-99AB-DF7160D3CF73}">
      <dgm:prSet/>
      <dgm:spPr/>
      <dgm:t>
        <a:bodyPr/>
        <a:lstStyle/>
        <a:p>
          <a:endParaRPr lang="ru-RU"/>
        </a:p>
      </dgm:t>
    </dgm:pt>
    <dgm:pt modelId="{0AD7DDBC-6E17-4672-A92A-E46CB4A9C44A}" type="sibTrans" cxnId="{621E97BE-9ACE-4AC3-99AB-DF7160D3CF73}">
      <dgm:prSet/>
      <dgm:spPr/>
      <dgm:t>
        <a:bodyPr/>
        <a:lstStyle/>
        <a:p>
          <a:endParaRPr lang="ru-RU"/>
        </a:p>
      </dgm:t>
    </dgm:pt>
    <dgm:pt modelId="{B311CDF9-BCAC-47D3-967E-AF0275BA9396}" type="pres">
      <dgm:prSet presAssocID="{59B3DC26-DC24-4633-A2E6-6400FC55C04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3D79EEC-C94C-4EFA-A1D6-F0F106142EB9}" type="pres">
      <dgm:prSet presAssocID="{B0FFA46C-58E8-4529-8E35-3BEB260DECA8}" presName="gear1" presStyleLbl="node1" presStyleIdx="0" presStyleCnt="3" custScaleX="99907" custScaleY="8174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28C695-79FA-4AAC-8EEE-15AE2394BA8D}" type="pres">
      <dgm:prSet presAssocID="{B0FFA46C-58E8-4529-8E35-3BEB260DECA8}" presName="gear1srcNode" presStyleLbl="node1" presStyleIdx="0" presStyleCnt="3"/>
      <dgm:spPr/>
      <dgm:t>
        <a:bodyPr/>
        <a:lstStyle/>
        <a:p>
          <a:endParaRPr lang="ru-RU"/>
        </a:p>
      </dgm:t>
    </dgm:pt>
    <dgm:pt modelId="{5DFD04DE-9C14-4487-8E74-0E714E91549E}" type="pres">
      <dgm:prSet presAssocID="{B0FFA46C-58E8-4529-8E35-3BEB260DECA8}" presName="gear1dstNode" presStyleLbl="node1" presStyleIdx="0" presStyleCnt="3"/>
      <dgm:spPr/>
      <dgm:t>
        <a:bodyPr/>
        <a:lstStyle/>
        <a:p>
          <a:endParaRPr lang="ru-RU"/>
        </a:p>
      </dgm:t>
    </dgm:pt>
    <dgm:pt modelId="{6755F3D1-56A4-4848-8BAC-F9A296C1201B}" type="pres">
      <dgm:prSet presAssocID="{D585075B-1F7D-4F07-9E18-E5BADA197A37}" presName="gear2" presStyleLbl="node1" presStyleIdx="1" presStyleCnt="3" custScaleX="174111" custScaleY="12916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FB96D8-6738-4BA5-8A4F-BFE69CFAF10C}" type="pres">
      <dgm:prSet presAssocID="{D585075B-1F7D-4F07-9E18-E5BADA197A37}" presName="gear2srcNode" presStyleLbl="node1" presStyleIdx="1" presStyleCnt="3"/>
      <dgm:spPr/>
      <dgm:t>
        <a:bodyPr/>
        <a:lstStyle/>
        <a:p>
          <a:endParaRPr lang="ru-RU"/>
        </a:p>
      </dgm:t>
    </dgm:pt>
    <dgm:pt modelId="{6EA96782-0C85-494D-8F07-3B301E14C24D}" type="pres">
      <dgm:prSet presAssocID="{D585075B-1F7D-4F07-9E18-E5BADA197A37}" presName="gear2dstNode" presStyleLbl="node1" presStyleIdx="1" presStyleCnt="3"/>
      <dgm:spPr/>
      <dgm:t>
        <a:bodyPr/>
        <a:lstStyle/>
        <a:p>
          <a:endParaRPr lang="ru-RU"/>
        </a:p>
      </dgm:t>
    </dgm:pt>
    <dgm:pt modelId="{5B9C8558-2638-4320-BD26-C8A82F002082}" type="pres">
      <dgm:prSet presAssocID="{93118571-FEE5-4091-B5F7-DAF939ECB4C9}" presName="gear3" presStyleLbl="node1" presStyleIdx="2" presStyleCnt="3" custScaleX="174564" custScaleY="156366" custLinFactNeighborX="41011" custLinFactNeighborY="136"/>
      <dgm:spPr/>
      <dgm:t>
        <a:bodyPr/>
        <a:lstStyle/>
        <a:p>
          <a:endParaRPr lang="ru-RU"/>
        </a:p>
      </dgm:t>
    </dgm:pt>
    <dgm:pt modelId="{B8BB94F2-0D93-4239-8AC0-2BD758F5214A}" type="pres">
      <dgm:prSet presAssocID="{93118571-FEE5-4091-B5F7-DAF939ECB4C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3D74BB-FB55-4AA1-99EB-06CDD48467B4}" type="pres">
      <dgm:prSet presAssocID="{93118571-FEE5-4091-B5F7-DAF939ECB4C9}" presName="gear3srcNode" presStyleLbl="node1" presStyleIdx="2" presStyleCnt="3"/>
      <dgm:spPr/>
      <dgm:t>
        <a:bodyPr/>
        <a:lstStyle/>
        <a:p>
          <a:endParaRPr lang="ru-RU"/>
        </a:p>
      </dgm:t>
    </dgm:pt>
    <dgm:pt modelId="{07D0EBB2-6E18-4256-955D-27C540ED5412}" type="pres">
      <dgm:prSet presAssocID="{93118571-FEE5-4091-B5F7-DAF939ECB4C9}" presName="gear3dstNode" presStyleLbl="node1" presStyleIdx="2" presStyleCnt="3"/>
      <dgm:spPr/>
      <dgm:t>
        <a:bodyPr/>
        <a:lstStyle/>
        <a:p>
          <a:endParaRPr lang="ru-RU"/>
        </a:p>
      </dgm:t>
    </dgm:pt>
    <dgm:pt modelId="{63B1259C-A70C-4CA7-BF06-107F6FF6792D}" type="pres">
      <dgm:prSet presAssocID="{DE044E20-3B4E-41BA-BE57-3CCA12D1B481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C38BDE75-4A3B-4E2F-BBEC-E77D439E0276}" type="pres">
      <dgm:prSet presAssocID="{CE34D819-3DF8-4F40-BE92-70F38A465436}" presName="connector2" presStyleLbl="sibTrans2D1" presStyleIdx="1" presStyleCnt="3" custLinFactNeighborX="-9743" custLinFactNeighborY="-7145"/>
      <dgm:spPr/>
      <dgm:t>
        <a:bodyPr/>
        <a:lstStyle/>
        <a:p>
          <a:endParaRPr lang="ru-RU"/>
        </a:p>
      </dgm:t>
    </dgm:pt>
    <dgm:pt modelId="{93E9D29E-6231-42BD-8D6B-C5FC7322E628}" type="pres">
      <dgm:prSet presAssocID="{0AD7DDBC-6E17-4672-A92A-E46CB4A9C44A}" presName="connector3" presStyleLbl="sibTrans2D1" presStyleIdx="2" presStyleCnt="3" custLinFactNeighborX="-3614" custLinFactNeighborY="-5037"/>
      <dgm:spPr/>
      <dgm:t>
        <a:bodyPr/>
        <a:lstStyle/>
        <a:p>
          <a:endParaRPr lang="ru-RU"/>
        </a:p>
      </dgm:t>
    </dgm:pt>
  </dgm:ptLst>
  <dgm:cxnLst>
    <dgm:cxn modelId="{A2C3E3F1-1CBA-49F7-BE98-A1F55BC5615F}" type="presOf" srcId="{DE044E20-3B4E-41BA-BE57-3CCA12D1B481}" destId="{63B1259C-A70C-4CA7-BF06-107F6FF6792D}" srcOrd="0" destOrd="0" presId="urn:microsoft.com/office/officeart/2005/8/layout/gear1"/>
    <dgm:cxn modelId="{74CA2BAB-8C43-44AB-8CD1-1FBCD09A5C00}" type="presOf" srcId="{B0FFA46C-58E8-4529-8E35-3BEB260DECA8}" destId="{0728C695-79FA-4AAC-8EEE-15AE2394BA8D}" srcOrd="1" destOrd="0" presId="urn:microsoft.com/office/officeart/2005/8/layout/gear1"/>
    <dgm:cxn modelId="{B82C89F7-8BE6-4574-B1AA-374E97ADFA13}" type="presOf" srcId="{59B3DC26-DC24-4633-A2E6-6400FC55C041}" destId="{B311CDF9-BCAC-47D3-967E-AF0275BA9396}" srcOrd="0" destOrd="0" presId="urn:microsoft.com/office/officeart/2005/8/layout/gear1"/>
    <dgm:cxn modelId="{5A21B9F6-D7C1-460C-BA77-AC481FF63874}" type="presOf" srcId="{D585075B-1F7D-4F07-9E18-E5BADA197A37}" destId="{3FFB96D8-6738-4BA5-8A4F-BFE69CFAF10C}" srcOrd="1" destOrd="0" presId="urn:microsoft.com/office/officeart/2005/8/layout/gear1"/>
    <dgm:cxn modelId="{734CA468-6FEE-4185-8B1E-B7CB1C43BB38}" srcId="{59B3DC26-DC24-4633-A2E6-6400FC55C041}" destId="{B0FFA46C-58E8-4529-8E35-3BEB260DECA8}" srcOrd="0" destOrd="0" parTransId="{6A2B7D2C-E41E-4F73-B238-2E277770FFA9}" sibTransId="{DE044E20-3B4E-41BA-BE57-3CCA12D1B481}"/>
    <dgm:cxn modelId="{59A3AC27-6AAB-4DB3-8C24-015FC391E5BB}" type="presOf" srcId="{B0FFA46C-58E8-4529-8E35-3BEB260DECA8}" destId="{5DFD04DE-9C14-4487-8E74-0E714E91549E}" srcOrd="2" destOrd="0" presId="urn:microsoft.com/office/officeart/2005/8/layout/gear1"/>
    <dgm:cxn modelId="{0F379B67-C276-4CDC-BC65-E7FB18396D0F}" type="presOf" srcId="{93118571-FEE5-4091-B5F7-DAF939ECB4C9}" destId="{5B9C8558-2638-4320-BD26-C8A82F002082}" srcOrd="0" destOrd="0" presId="urn:microsoft.com/office/officeart/2005/8/layout/gear1"/>
    <dgm:cxn modelId="{970A666C-E1B0-4D99-97C6-5AB040CC64FF}" type="presOf" srcId="{93118571-FEE5-4091-B5F7-DAF939ECB4C9}" destId="{463D74BB-FB55-4AA1-99EB-06CDD48467B4}" srcOrd="2" destOrd="0" presId="urn:microsoft.com/office/officeart/2005/8/layout/gear1"/>
    <dgm:cxn modelId="{B8B54361-222C-4CCC-9E2C-A04FA9116C0E}" type="presOf" srcId="{0AD7DDBC-6E17-4672-A92A-E46CB4A9C44A}" destId="{93E9D29E-6231-42BD-8D6B-C5FC7322E628}" srcOrd="0" destOrd="0" presId="urn:microsoft.com/office/officeart/2005/8/layout/gear1"/>
    <dgm:cxn modelId="{07A30E43-A80F-437E-B666-0A81AF1731AE}" type="presOf" srcId="{B0FFA46C-58E8-4529-8E35-3BEB260DECA8}" destId="{73D79EEC-C94C-4EFA-A1D6-F0F106142EB9}" srcOrd="0" destOrd="0" presId="urn:microsoft.com/office/officeart/2005/8/layout/gear1"/>
    <dgm:cxn modelId="{803DF40C-C925-4067-A973-DD1269A0CB6D}" type="presOf" srcId="{CE34D819-3DF8-4F40-BE92-70F38A465436}" destId="{C38BDE75-4A3B-4E2F-BBEC-E77D439E0276}" srcOrd="0" destOrd="0" presId="urn:microsoft.com/office/officeart/2005/8/layout/gear1"/>
    <dgm:cxn modelId="{6797B86A-4348-4D3B-BCE0-48350B341A81}" type="presOf" srcId="{D585075B-1F7D-4F07-9E18-E5BADA197A37}" destId="{6EA96782-0C85-494D-8F07-3B301E14C24D}" srcOrd="2" destOrd="0" presId="urn:microsoft.com/office/officeart/2005/8/layout/gear1"/>
    <dgm:cxn modelId="{4E463435-5727-4A1F-B409-67351AA86F86}" type="presOf" srcId="{93118571-FEE5-4091-B5F7-DAF939ECB4C9}" destId="{07D0EBB2-6E18-4256-955D-27C540ED5412}" srcOrd="3" destOrd="0" presId="urn:microsoft.com/office/officeart/2005/8/layout/gear1"/>
    <dgm:cxn modelId="{1F3240AE-DD22-40A6-B763-C56F5395CCAB}" srcId="{59B3DC26-DC24-4633-A2E6-6400FC55C041}" destId="{D585075B-1F7D-4F07-9E18-E5BADA197A37}" srcOrd="1" destOrd="0" parTransId="{83D8E4E4-860B-4237-BB17-546D5212D56D}" sibTransId="{CE34D819-3DF8-4F40-BE92-70F38A465436}"/>
    <dgm:cxn modelId="{4640C054-AA2D-4BC8-B6E9-892A135698BE}" type="presOf" srcId="{D585075B-1F7D-4F07-9E18-E5BADA197A37}" destId="{6755F3D1-56A4-4848-8BAC-F9A296C1201B}" srcOrd="0" destOrd="0" presId="urn:microsoft.com/office/officeart/2005/8/layout/gear1"/>
    <dgm:cxn modelId="{621E97BE-9ACE-4AC3-99AB-DF7160D3CF73}" srcId="{59B3DC26-DC24-4633-A2E6-6400FC55C041}" destId="{93118571-FEE5-4091-B5F7-DAF939ECB4C9}" srcOrd="2" destOrd="0" parTransId="{ED67E69B-AB9B-4E9F-A73A-C3B24A6841D4}" sibTransId="{0AD7DDBC-6E17-4672-A92A-E46CB4A9C44A}"/>
    <dgm:cxn modelId="{0ADB88A3-9208-420F-951A-E9D8BA571484}" type="presOf" srcId="{93118571-FEE5-4091-B5F7-DAF939ECB4C9}" destId="{B8BB94F2-0D93-4239-8AC0-2BD758F5214A}" srcOrd="1" destOrd="0" presId="urn:microsoft.com/office/officeart/2005/8/layout/gear1"/>
    <dgm:cxn modelId="{A5D37B68-F473-4A17-8BA0-49874EFCB377}" type="presParOf" srcId="{B311CDF9-BCAC-47D3-967E-AF0275BA9396}" destId="{73D79EEC-C94C-4EFA-A1D6-F0F106142EB9}" srcOrd="0" destOrd="0" presId="urn:microsoft.com/office/officeart/2005/8/layout/gear1"/>
    <dgm:cxn modelId="{AC7201A6-44E2-40E9-8B21-90633CF3C5C1}" type="presParOf" srcId="{B311CDF9-BCAC-47D3-967E-AF0275BA9396}" destId="{0728C695-79FA-4AAC-8EEE-15AE2394BA8D}" srcOrd="1" destOrd="0" presId="urn:microsoft.com/office/officeart/2005/8/layout/gear1"/>
    <dgm:cxn modelId="{012AF20D-578E-4B98-A167-BE6B47A0AB80}" type="presParOf" srcId="{B311CDF9-BCAC-47D3-967E-AF0275BA9396}" destId="{5DFD04DE-9C14-4487-8E74-0E714E91549E}" srcOrd="2" destOrd="0" presId="urn:microsoft.com/office/officeart/2005/8/layout/gear1"/>
    <dgm:cxn modelId="{BCA5524D-139F-4249-AFA5-3F9A1D4CB060}" type="presParOf" srcId="{B311CDF9-BCAC-47D3-967E-AF0275BA9396}" destId="{6755F3D1-56A4-4848-8BAC-F9A296C1201B}" srcOrd="3" destOrd="0" presId="urn:microsoft.com/office/officeart/2005/8/layout/gear1"/>
    <dgm:cxn modelId="{D31C9709-4545-4F1C-8F47-F7A43B7B8244}" type="presParOf" srcId="{B311CDF9-BCAC-47D3-967E-AF0275BA9396}" destId="{3FFB96D8-6738-4BA5-8A4F-BFE69CFAF10C}" srcOrd="4" destOrd="0" presId="urn:microsoft.com/office/officeart/2005/8/layout/gear1"/>
    <dgm:cxn modelId="{599B2F70-5D36-4B59-8506-CEDD7EC1962B}" type="presParOf" srcId="{B311CDF9-BCAC-47D3-967E-AF0275BA9396}" destId="{6EA96782-0C85-494D-8F07-3B301E14C24D}" srcOrd="5" destOrd="0" presId="urn:microsoft.com/office/officeart/2005/8/layout/gear1"/>
    <dgm:cxn modelId="{394C24E1-7196-4B04-BBA0-FCB867C27DEA}" type="presParOf" srcId="{B311CDF9-BCAC-47D3-967E-AF0275BA9396}" destId="{5B9C8558-2638-4320-BD26-C8A82F002082}" srcOrd="6" destOrd="0" presId="urn:microsoft.com/office/officeart/2005/8/layout/gear1"/>
    <dgm:cxn modelId="{5B27EAEC-432D-49B9-B860-C50962860DA8}" type="presParOf" srcId="{B311CDF9-BCAC-47D3-967E-AF0275BA9396}" destId="{B8BB94F2-0D93-4239-8AC0-2BD758F5214A}" srcOrd="7" destOrd="0" presId="urn:microsoft.com/office/officeart/2005/8/layout/gear1"/>
    <dgm:cxn modelId="{4D39331F-AFEE-418C-96CD-4AB6F75CFABC}" type="presParOf" srcId="{B311CDF9-BCAC-47D3-967E-AF0275BA9396}" destId="{463D74BB-FB55-4AA1-99EB-06CDD48467B4}" srcOrd="8" destOrd="0" presId="urn:microsoft.com/office/officeart/2005/8/layout/gear1"/>
    <dgm:cxn modelId="{435135EC-B060-46A0-A77F-667E40AC527C}" type="presParOf" srcId="{B311CDF9-BCAC-47D3-967E-AF0275BA9396}" destId="{07D0EBB2-6E18-4256-955D-27C540ED5412}" srcOrd="9" destOrd="0" presId="urn:microsoft.com/office/officeart/2005/8/layout/gear1"/>
    <dgm:cxn modelId="{C600DD9B-1D55-4653-AA6B-603EB7C82746}" type="presParOf" srcId="{B311CDF9-BCAC-47D3-967E-AF0275BA9396}" destId="{63B1259C-A70C-4CA7-BF06-107F6FF6792D}" srcOrd="10" destOrd="0" presId="urn:microsoft.com/office/officeart/2005/8/layout/gear1"/>
    <dgm:cxn modelId="{6719453B-25BF-4662-95F4-28794B1E417B}" type="presParOf" srcId="{B311CDF9-BCAC-47D3-967E-AF0275BA9396}" destId="{C38BDE75-4A3B-4E2F-BBEC-E77D439E0276}" srcOrd="11" destOrd="0" presId="urn:microsoft.com/office/officeart/2005/8/layout/gear1"/>
    <dgm:cxn modelId="{04529D5C-0AA1-4753-9A06-9B8CD1E77878}" type="presParOf" srcId="{B311CDF9-BCAC-47D3-967E-AF0275BA9396}" destId="{93E9D29E-6231-42BD-8D6B-C5FC7322E62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3DE683-6166-4718-A3B4-C003F803DC04}" type="doc">
      <dgm:prSet loTypeId="urn:microsoft.com/office/officeart/2005/8/layout/hList7" loCatId="process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6B3B71F3-4C8B-44DB-8DD1-227ED2CCDE16}">
      <dgm:prSet phldrT="[Текст]"/>
      <dgm:spPr/>
      <dgm:t>
        <a:bodyPr/>
        <a:lstStyle/>
        <a:p>
          <a:r>
            <a:rPr lang="kk-KZ" dirty="0"/>
            <a:t>Изучение истории семьи</a:t>
          </a:r>
          <a:endParaRPr lang="ru-RU" dirty="0"/>
        </a:p>
      </dgm:t>
    </dgm:pt>
    <dgm:pt modelId="{BFEF964B-34F9-474A-BBBD-588353011A83}" type="parTrans" cxnId="{813E3DF3-AA23-4A6E-942B-7ACBB02F3D51}">
      <dgm:prSet/>
      <dgm:spPr/>
      <dgm:t>
        <a:bodyPr/>
        <a:lstStyle/>
        <a:p>
          <a:endParaRPr lang="ru-RU"/>
        </a:p>
      </dgm:t>
    </dgm:pt>
    <dgm:pt modelId="{16F7A7A3-3AB1-4CD2-B16E-E378D5A2F05B}" type="sibTrans" cxnId="{813E3DF3-AA23-4A6E-942B-7ACBB02F3D51}">
      <dgm:prSet/>
      <dgm:spPr/>
      <dgm:t>
        <a:bodyPr/>
        <a:lstStyle/>
        <a:p>
          <a:endParaRPr lang="ru-RU"/>
        </a:p>
      </dgm:t>
    </dgm:pt>
    <dgm:pt modelId="{A8FCD567-FFEF-411B-BE43-932F8651CF60}">
      <dgm:prSet phldrT="[Текст]"/>
      <dgm:spPr/>
      <dgm:t>
        <a:bodyPr/>
        <a:lstStyle/>
        <a:p>
          <a:r>
            <a:rPr lang="kk-KZ" dirty="0"/>
            <a:t>Изучение истории родного края</a:t>
          </a:r>
          <a:endParaRPr lang="ru-RU" dirty="0"/>
        </a:p>
      </dgm:t>
    </dgm:pt>
    <dgm:pt modelId="{60B5F6B3-79F7-4FA6-B029-4B704E817A2D}" type="parTrans" cxnId="{1F68E6F1-FC5A-4B10-8249-823C6ACD9C7B}">
      <dgm:prSet/>
      <dgm:spPr/>
      <dgm:t>
        <a:bodyPr/>
        <a:lstStyle/>
        <a:p>
          <a:endParaRPr lang="ru-RU"/>
        </a:p>
      </dgm:t>
    </dgm:pt>
    <dgm:pt modelId="{E3F36E8D-5DF0-4259-9107-F50AE4A4C686}" type="sibTrans" cxnId="{1F68E6F1-FC5A-4B10-8249-823C6ACD9C7B}">
      <dgm:prSet/>
      <dgm:spPr/>
      <dgm:t>
        <a:bodyPr/>
        <a:lstStyle/>
        <a:p>
          <a:endParaRPr lang="ru-RU"/>
        </a:p>
      </dgm:t>
    </dgm:pt>
    <dgm:pt modelId="{6F938B72-F5DD-45FE-A6D9-769F246CF5FB}">
      <dgm:prSet phldrT="[Текст]"/>
      <dgm:spPr/>
      <dgm:t>
        <a:bodyPr/>
        <a:lstStyle/>
        <a:p>
          <a:r>
            <a:rPr lang="kk-KZ" dirty="0"/>
            <a:t>Изучение истории Отечества</a:t>
          </a:r>
          <a:endParaRPr lang="ru-RU" dirty="0"/>
        </a:p>
      </dgm:t>
    </dgm:pt>
    <dgm:pt modelId="{CB7F0484-F157-433D-B12D-027F956D9867}" type="parTrans" cxnId="{5D9C6DB3-9627-4ED1-B708-A09F205A441F}">
      <dgm:prSet/>
      <dgm:spPr/>
      <dgm:t>
        <a:bodyPr/>
        <a:lstStyle/>
        <a:p>
          <a:endParaRPr lang="ru-RU"/>
        </a:p>
      </dgm:t>
    </dgm:pt>
    <dgm:pt modelId="{E405ED69-C53C-4E2B-AE5E-E6C476761289}" type="sibTrans" cxnId="{5D9C6DB3-9627-4ED1-B708-A09F205A441F}">
      <dgm:prSet/>
      <dgm:spPr/>
      <dgm:t>
        <a:bodyPr/>
        <a:lstStyle/>
        <a:p>
          <a:endParaRPr lang="ru-RU"/>
        </a:p>
      </dgm:t>
    </dgm:pt>
    <dgm:pt modelId="{5C864203-9E49-4E86-99D4-F7015951F279}" type="pres">
      <dgm:prSet presAssocID="{973DE683-6166-4718-A3B4-C003F803DC0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4DDC33-6E9D-470B-9983-FE0938148963}" type="pres">
      <dgm:prSet presAssocID="{973DE683-6166-4718-A3B4-C003F803DC04}" presName="fgShape" presStyleLbl="fgShp" presStyleIdx="0" presStyleCnt="1"/>
      <dgm:spPr/>
    </dgm:pt>
    <dgm:pt modelId="{BA28077E-2180-4AAF-A268-56A91BCA1838}" type="pres">
      <dgm:prSet presAssocID="{973DE683-6166-4718-A3B4-C003F803DC04}" presName="linComp" presStyleCnt="0"/>
      <dgm:spPr/>
    </dgm:pt>
    <dgm:pt modelId="{97C41125-EC6B-406D-A9BE-4A6EC1CA211E}" type="pres">
      <dgm:prSet presAssocID="{6B3B71F3-4C8B-44DB-8DD1-227ED2CCDE16}" presName="compNode" presStyleCnt="0"/>
      <dgm:spPr/>
    </dgm:pt>
    <dgm:pt modelId="{BFCA9E02-C973-498B-A476-590231547937}" type="pres">
      <dgm:prSet presAssocID="{6B3B71F3-4C8B-44DB-8DD1-227ED2CCDE16}" presName="bkgdShape" presStyleLbl="node1" presStyleIdx="0" presStyleCnt="3" custLinFactNeighborX="-319" custLinFactNeighborY="-55"/>
      <dgm:spPr/>
      <dgm:t>
        <a:bodyPr/>
        <a:lstStyle/>
        <a:p>
          <a:endParaRPr lang="ru-RU"/>
        </a:p>
      </dgm:t>
    </dgm:pt>
    <dgm:pt modelId="{739959B2-3A3D-4D0E-AA32-11834CBD35D6}" type="pres">
      <dgm:prSet presAssocID="{6B3B71F3-4C8B-44DB-8DD1-227ED2CCDE16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6C770F-94B3-4A1A-A463-30168EF7F42B}" type="pres">
      <dgm:prSet presAssocID="{6B3B71F3-4C8B-44DB-8DD1-227ED2CCDE16}" presName="invisiNode" presStyleLbl="node1" presStyleIdx="0" presStyleCnt="3"/>
      <dgm:spPr/>
    </dgm:pt>
    <dgm:pt modelId="{383236AA-8334-4EDC-A82C-6C491F59189F}" type="pres">
      <dgm:prSet presAssocID="{6B3B71F3-4C8B-44DB-8DD1-227ED2CCDE16}" presName="imagNode" presStyleLbl="fgImgPlace1" presStyleIdx="0" presStyleCnt="3"/>
      <dgm:spPr/>
    </dgm:pt>
    <dgm:pt modelId="{D324AF7D-2287-4800-B701-2A4BE947BED2}" type="pres">
      <dgm:prSet presAssocID="{16F7A7A3-3AB1-4CD2-B16E-E378D5A2F05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CE7826-9E29-4BD7-9C15-C3FD22E5B50F}" type="pres">
      <dgm:prSet presAssocID="{A8FCD567-FFEF-411B-BE43-932F8651CF60}" presName="compNode" presStyleCnt="0"/>
      <dgm:spPr/>
    </dgm:pt>
    <dgm:pt modelId="{38DF5F7F-4536-4F0D-AE29-0CB42B5F2888}" type="pres">
      <dgm:prSet presAssocID="{A8FCD567-FFEF-411B-BE43-932F8651CF60}" presName="bkgdShape" presStyleLbl="node1" presStyleIdx="1" presStyleCnt="3"/>
      <dgm:spPr/>
      <dgm:t>
        <a:bodyPr/>
        <a:lstStyle/>
        <a:p>
          <a:endParaRPr lang="ru-RU"/>
        </a:p>
      </dgm:t>
    </dgm:pt>
    <dgm:pt modelId="{5972F8C9-745B-4BC8-A0BD-F869BD3EF55A}" type="pres">
      <dgm:prSet presAssocID="{A8FCD567-FFEF-411B-BE43-932F8651CF60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9E257D-6098-4630-A3A7-8967FB5D6C3F}" type="pres">
      <dgm:prSet presAssocID="{A8FCD567-FFEF-411B-BE43-932F8651CF60}" presName="invisiNode" presStyleLbl="node1" presStyleIdx="1" presStyleCnt="3"/>
      <dgm:spPr/>
    </dgm:pt>
    <dgm:pt modelId="{7EFE5451-72FF-4035-8E1D-08C1323260D0}" type="pres">
      <dgm:prSet presAssocID="{A8FCD567-FFEF-411B-BE43-932F8651CF60}" presName="imagNode" presStyleLbl="fgImgPlace1" presStyleIdx="1" presStyleCnt="3"/>
      <dgm:spPr/>
    </dgm:pt>
    <dgm:pt modelId="{05415EAA-6EAD-4A08-B1AD-B684AFDBE2D0}" type="pres">
      <dgm:prSet presAssocID="{E3F36E8D-5DF0-4259-9107-F50AE4A4C6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15144F9-0C93-409C-A383-AD36FFB44292}" type="pres">
      <dgm:prSet presAssocID="{6F938B72-F5DD-45FE-A6D9-769F246CF5FB}" presName="compNode" presStyleCnt="0"/>
      <dgm:spPr/>
    </dgm:pt>
    <dgm:pt modelId="{0AC1D439-9421-43D0-A348-2956F7F2EA1F}" type="pres">
      <dgm:prSet presAssocID="{6F938B72-F5DD-45FE-A6D9-769F246CF5FB}" presName="bkgdShape" presStyleLbl="node1" presStyleIdx="2" presStyleCnt="3"/>
      <dgm:spPr/>
      <dgm:t>
        <a:bodyPr/>
        <a:lstStyle/>
        <a:p>
          <a:endParaRPr lang="ru-RU"/>
        </a:p>
      </dgm:t>
    </dgm:pt>
    <dgm:pt modelId="{2105D878-380F-4F87-AAF6-1EB7817A5B2D}" type="pres">
      <dgm:prSet presAssocID="{6F938B72-F5DD-45FE-A6D9-769F246CF5FB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3DD4B-2673-417F-BFBE-EAA322D8FC77}" type="pres">
      <dgm:prSet presAssocID="{6F938B72-F5DD-45FE-A6D9-769F246CF5FB}" presName="invisiNode" presStyleLbl="node1" presStyleIdx="2" presStyleCnt="3"/>
      <dgm:spPr/>
    </dgm:pt>
    <dgm:pt modelId="{083BB2EA-9E15-44AC-AA79-09ED7E36B5AC}" type="pres">
      <dgm:prSet presAssocID="{6F938B72-F5DD-45FE-A6D9-769F246CF5FB}" presName="imagNode" presStyleLbl="fgImgPlace1" presStyleIdx="2" presStyleCnt="3"/>
      <dgm:spPr/>
    </dgm:pt>
  </dgm:ptLst>
  <dgm:cxnLst>
    <dgm:cxn modelId="{B37DACA1-9FF4-4FCA-BE3E-5F2E24FFB134}" type="presOf" srcId="{16F7A7A3-3AB1-4CD2-B16E-E378D5A2F05B}" destId="{D324AF7D-2287-4800-B701-2A4BE947BED2}" srcOrd="0" destOrd="0" presId="urn:microsoft.com/office/officeart/2005/8/layout/hList7"/>
    <dgm:cxn modelId="{8D6DAC8A-B96F-46FF-85DC-B24250CD9F8E}" type="presOf" srcId="{6F938B72-F5DD-45FE-A6D9-769F246CF5FB}" destId="{0AC1D439-9421-43D0-A348-2956F7F2EA1F}" srcOrd="0" destOrd="0" presId="urn:microsoft.com/office/officeart/2005/8/layout/hList7"/>
    <dgm:cxn modelId="{A0513CB2-CE7E-4AC7-8917-DD0FAD50BD18}" type="presOf" srcId="{A8FCD567-FFEF-411B-BE43-932F8651CF60}" destId="{5972F8C9-745B-4BC8-A0BD-F869BD3EF55A}" srcOrd="1" destOrd="0" presId="urn:microsoft.com/office/officeart/2005/8/layout/hList7"/>
    <dgm:cxn modelId="{8F560F17-46F9-49C4-B757-D0A64509A600}" type="presOf" srcId="{6B3B71F3-4C8B-44DB-8DD1-227ED2CCDE16}" destId="{739959B2-3A3D-4D0E-AA32-11834CBD35D6}" srcOrd="1" destOrd="0" presId="urn:microsoft.com/office/officeart/2005/8/layout/hList7"/>
    <dgm:cxn modelId="{5D9C6DB3-9627-4ED1-B708-A09F205A441F}" srcId="{973DE683-6166-4718-A3B4-C003F803DC04}" destId="{6F938B72-F5DD-45FE-A6D9-769F246CF5FB}" srcOrd="2" destOrd="0" parTransId="{CB7F0484-F157-433D-B12D-027F956D9867}" sibTransId="{E405ED69-C53C-4E2B-AE5E-E6C476761289}"/>
    <dgm:cxn modelId="{08CFE86A-0F90-4FC0-966D-DF9428ECD5C0}" type="presOf" srcId="{A8FCD567-FFEF-411B-BE43-932F8651CF60}" destId="{38DF5F7F-4536-4F0D-AE29-0CB42B5F2888}" srcOrd="0" destOrd="0" presId="urn:microsoft.com/office/officeart/2005/8/layout/hList7"/>
    <dgm:cxn modelId="{8BAA4A7F-D514-46EC-B3D4-4A8AC7367CDA}" type="presOf" srcId="{973DE683-6166-4718-A3B4-C003F803DC04}" destId="{5C864203-9E49-4E86-99D4-F7015951F279}" srcOrd="0" destOrd="0" presId="urn:microsoft.com/office/officeart/2005/8/layout/hList7"/>
    <dgm:cxn modelId="{83366D7C-1151-4B4C-89B1-3DD04FF55447}" type="presOf" srcId="{6B3B71F3-4C8B-44DB-8DD1-227ED2CCDE16}" destId="{BFCA9E02-C973-498B-A476-590231547937}" srcOrd="0" destOrd="0" presId="urn:microsoft.com/office/officeart/2005/8/layout/hList7"/>
    <dgm:cxn modelId="{1163CE01-38E2-4EBF-B782-F937B9F7C10E}" type="presOf" srcId="{E3F36E8D-5DF0-4259-9107-F50AE4A4C686}" destId="{05415EAA-6EAD-4A08-B1AD-B684AFDBE2D0}" srcOrd="0" destOrd="0" presId="urn:microsoft.com/office/officeart/2005/8/layout/hList7"/>
    <dgm:cxn modelId="{813E3DF3-AA23-4A6E-942B-7ACBB02F3D51}" srcId="{973DE683-6166-4718-A3B4-C003F803DC04}" destId="{6B3B71F3-4C8B-44DB-8DD1-227ED2CCDE16}" srcOrd="0" destOrd="0" parTransId="{BFEF964B-34F9-474A-BBBD-588353011A83}" sibTransId="{16F7A7A3-3AB1-4CD2-B16E-E378D5A2F05B}"/>
    <dgm:cxn modelId="{1F68E6F1-FC5A-4B10-8249-823C6ACD9C7B}" srcId="{973DE683-6166-4718-A3B4-C003F803DC04}" destId="{A8FCD567-FFEF-411B-BE43-932F8651CF60}" srcOrd="1" destOrd="0" parTransId="{60B5F6B3-79F7-4FA6-B029-4B704E817A2D}" sibTransId="{E3F36E8D-5DF0-4259-9107-F50AE4A4C686}"/>
    <dgm:cxn modelId="{ABB1EBE2-5F42-4826-9D77-57E916436DD0}" type="presOf" srcId="{6F938B72-F5DD-45FE-A6D9-769F246CF5FB}" destId="{2105D878-380F-4F87-AAF6-1EB7817A5B2D}" srcOrd="1" destOrd="0" presId="urn:microsoft.com/office/officeart/2005/8/layout/hList7"/>
    <dgm:cxn modelId="{A6B43114-41C0-47E4-9484-0385A927C139}" type="presParOf" srcId="{5C864203-9E49-4E86-99D4-F7015951F279}" destId="{784DDC33-6E9D-470B-9983-FE0938148963}" srcOrd="0" destOrd="0" presId="urn:microsoft.com/office/officeart/2005/8/layout/hList7"/>
    <dgm:cxn modelId="{EDB4D3AB-9596-4AED-86A9-B8C3BE7C0737}" type="presParOf" srcId="{5C864203-9E49-4E86-99D4-F7015951F279}" destId="{BA28077E-2180-4AAF-A268-56A91BCA1838}" srcOrd="1" destOrd="0" presId="urn:microsoft.com/office/officeart/2005/8/layout/hList7"/>
    <dgm:cxn modelId="{BFDBE92D-009E-4574-9F71-5849B4308C4F}" type="presParOf" srcId="{BA28077E-2180-4AAF-A268-56A91BCA1838}" destId="{97C41125-EC6B-406D-A9BE-4A6EC1CA211E}" srcOrd="0" destOrd="0" presId="urn:microsoft.com/office/officeart/2005/8/layout/hList7"/>
    <dgm:cxn modelId="{67AF2125-AE1B-44BE-A190-79569D5790EC}" type="presParOf" srcId="{97C41125-EC6B-406D-A9BE-4A6EC1CA211E}" destId="{BFCA9E02-C973-498B-A476-590231547937}" srcOrd="0" destOrd="0" presId="urn:microsoft.com/office/officeart/2005/8/layout/hList7"/>
    <dgm:cxn modelId="{AD0021F8-B26A-415F-9783-D3EB7D8048C3}" type="presParOf" srcId="{97C41125-EC6B-406D-A9BE-4A6EC1CA211E}" destId="{739959B2-3A3D-4D0E-AA32-11834CBD35D6}" srcOrd="1" destOrd="0" presId="urn:microsoft.com/office/officeart/2005/8/layout/hList7"/>
    <dgm:cxn modelId="{CA968FDD-2B5F-4F8E-8875-1E413ABE043D}" type="presParOf" srcId="{97C41125-EC6B-406D-A9BE-4A6EC1CA211E}" destId="{C76C770F-94B3-4A1A-A463-30168EF7F42B}" srcOrd="2" destOrd="0" presId="urn:microsoft.com/office/officeart/2005/8/layout/hList7"/>
    <dgm:cxn modelId="{4CD3DB46-9A1A-4D12-B472-E5212C20AC21}" type="presParOf" srcId="{97C41125-EC6B-406D-A9BE-4A6EC1CA211E}" destId="{383236AA-8334-4EDC-A82C-6C491F59189F}" srcOrd="3" destOrd="0" presId="urn:microsoft.com/office/officeart/2005/8/layout/hList7"/>
    <dgm:cxn modelId="{F58B03A9-D965-4083-9D59-4A76D4F868E1}" type="presParOf" srcId="{BA28077E-2180-4AAF-A268-56A91BCA1838}" destId="{D324AF7D-2287-4800-B701-2A4BE947BED2}" srcOrd="1" destOrd="0" presId="urn:microsoft.com/office/officeart/2005/8/layout/hList7"/>
    <dgm:cxn modelId="{88B28F86-DB8F-459F-A05B-0339730A2264}" type="presParOf" srcId="{BA28077E-2180-4AAF-A268-56A91BCA1838}" destId="{B9CE7826-9E29-4BD7-9C15-C3FD22E5B50F}" srcOrd="2" destOrd="0" presId="urn:microsoft.com/office/officeart/2005/8/layout/hList7"/>
    <dgm:cxn modelId="{0A251E51-93D9-4D1D-B485-FB4425F18460}" type="presParOf" srcId="{B9CE7826-9E29-4BD7-9C15-C3FD22E5B50F}" destId="{38DF5F7F-4536-4F0D-AE29-0CB42B5F2888}" srcOrd="0" destOrd="0" presId="urn:microsoft.com/office/officeart/2005/8/layout/hList7"/>
    <dgm:cxn modelId="{2C00B2C8-3909-4E1C-8973-37A4EE12987A}" type="presParOf" srcId="{B9CE7826-9E29-4BD7-9C15-C3FD22E5B50F}" destId="{5972F8C9-745B-4BC8-A0BD-F869BD3EF55A}" srcOrd="1" destOrd="0" presId="urn:microsoft.com/office/officeart/2005/8/layout/hList7"/>
    <dgm:cxn modelId="{0644D5EB-D074-4AD4-BFC0-7B7BE4656D53}" type="presParOf" srcId="{B9CE7826-9E29-4BD7-9C15-C3FD22E5B50F}" destId="{8E9E257D-6098-4630-A3A7-8967FB5D6C3F}" srcOrd="2" destOrd="0" presId="urn:microsoft.com/office/officeart/2005/8/layout/hList7"/>
    <dgm:cxn modelId="{431A99F6-9C2E-4651-8BF7-D0DC2ED7B172}" type="presParOf" srcId="{B9CE7826-9E29-4BD7-9C15-C3FD22E5B50F}" destId="{7EFE5451-72FF-4035-8E1D-08C1323260D0}" srcOrd="3" destOrd="0" presId="urn:microsoft.com/office/officeart/2005/8/layout/hList7"/>
    <dgm:cxn modelId="{F945B79A-1DA1-4F5D-AF0B-B75A6B939F38}" type="presParOf" srcId="{BA28077E-2180-4AAF-A268-56A91BCA1838}" destId="{05415EAA-6EAD-4A08-B1AD-B684AFDBE2D0}" srcOrd="3" destOrd="0" presId="urn:microsoft.com/office/officeart/2005/8/layout/hList7"/>
    <dgm:cxn modelId="{2936EEB8-E6F7-47FC-A8B0-97BB96CBECF2}" type="presParOf" srcId="{BA28077E-2180-4AAF-A268-56A91BCA1838}" destId="{F15144F9-0C93-409C-A383-AD36FFB44292}" srcOrd="4" destOrd="0" presId="urn:microsoft.com/office/officeart/2005/8/layout/hList7"/>
    <dgm:cxn modelId="{01076AFF-AC22-46C2-B41C-EDDC1CFE062F}" type="presParOf" srcId="{F15144F9-0C93-409C-A383-AD36FFB44292}" destId="{0AC1D439-9421-43D0-A348-2956F7F2EA1F}" srcOrd="0" destOrd="0" presId="urn:microsoft.com/office/officeart/2005/8/layout/hList7"/>
    <dgm:cxn modelId="{CFCD5E2A-63DD-42B0-840C-335B0D9C8BB1}" type="presParOf" srcId="{F15144F9-0C93-409C-A383-AD36FFB44292}" destId="{2105D878-380F-4F87-AAF6-1EB7817A5B2D}" srcOrd="1" destOrd="0" presId="urn:microsoft.com/office/officeart/2005/8/layout/hList7"/>
    <dgm:cxn modelId="{B0C30C18-61AE-4E88-979A-89BE1BE29D3A}" type="presParOf" srcId="{F15144F9-0C93-409C-A383-AD36FFB44292}" destId="{8763DD4B-2673-417F-BFBE-EAA322D8FC77}" srcOrd="2" destOrd="0" presId="urn:microsoft.com/office/officeart/2005/8/layout/hList7"/>
    <dgm:cxn modelId="{C1217A5D-3698-4738-AB4C-D04ECF3FE65F}" type="presParOf" srcId="{F15144F9-0C93-409C-A383-AD36FFB44292}" destId="{083BB2EA-9E15-44AC-AA79-09ED7E36B5A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02EADD-6240-4FAE-BF3F-10294081A776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61EE42A-61DC-4C8C-A304-B39FC830329B}">
      <dgm:prSet phldrT="[Текст]" custT="1"/>
      <dgm:spPr/>
      <dgm:t>
        <a:bodyPr/>
        <a:lstStyle/>
        <a:p>
          <a:r>
            <a:rPr lang="ru-RU" sz="5400" b="0" dirty="0">
              <a:latin typeface="Times New Roman" pitchFamily="18" charset="0"/>
              <a:cs typeface="Times New Roman" pitchFamily="18" charset="0"/>
            </a:rPr>
            <a:t>Музейный комплекс</a:t>
          </a:r>
          <a:r>
            <a:rPr lang="ru-RU" sz="5800" dirty="0"/>
            <a:t> </a:t>
          </a:r>
        </a:p>
      </dgm:t>
    </dgm:pt>
    <dgm:pt modelId="{D9EF55D6-25B8-4AD4-AD71-22994427FB97}" type="parTrans" cxnId="{CF3A2BD4-3C96-4482-99E7-B5574220C254}">
      <dgm:prSet/>
      <dgm:spPr/>
      <dgm:t>
        <a:bodyPr/>
        <a:lstStyle/>
        <a:p>
          <a:endParaRPr lang="ru-RU"/>
        </a:p>
      </dgm:t>
    </dgm:pt>
    <dgm:pt modelId="{E6F8F2A1-12ED-4C19-A7D3-82B497D389CD}" type="sibTrans" cxnId="{CF3A2BD4-3C96-4482-99E7-B5574220C254}">
      <dgm:prSet/>
      <dgm:spPr/>
      <dgm:t>
        <a:bodyPr/>
        <a:lstStyle/>
        <a:p>
          <a:endParaRPr lang="ru-RU"/>
        </a:p>
      </dgm:t>
    </dgm:pt>
    <dgm:pt modelId="{F5ED439C-FB66-466A-A175-4E559E773EBE}">
      <dgm:prSet phldrT="[Текст]" custT="1"/>
      <dgm:spPr/>
      <dgm:t>
        <a:bodyPr/>
        <a:lstStyle/>
        <a:p>
          <a:r>
            <a:rPr lang="ru-RU" sz="3200" dirty="0">
              <a:latin typeface="Times New Roman" pitchFamily="18" charset="0"/>
              <a:cs typeface="Times New Roman" pitchFamily="18" charset="0"/>
            </a:rPr>
            <a:t>Музей Боевой Славы</a:t>
          </a:r>
        </a:p>
      </dgm:t>
    </dgm:pt>
    <dgm:pt modelId="{90D8F1AD-7893-46A3-ABC3-069BA5D35F0A}" type="parTrans" cxnId="{76A75825-CB7F-4E3E-BF52-8CCCF7DFDC0D}">
      <dgm:prSet/>
      <dgm:spPr/>
      <dgm:t>
        <a:bodyPr/>
        <a:lstStyle/>
        <a:p>
          <a:endParaRPr lang="ru-RU"/>
        </a:p>
      </dgm:t>
    </dgm:pt>
    <dgm:pt modelId="{9D3F4D06-D6CB-4A35-9EDF-6852AAEC7B3F}" type="sibTrans" cxnId="{76A75825-CB7F-4E3E-BF52-8CCCF7DFDC0D}">
      <dgm:prSet/>
      <dgm:spPr/>
      <dgm:t>
        <a:bodyPr/>
        <a:lstStyle/>
        <a:p>
          <a:endParaRPr lang="ru-RU"/>
        </a:p>
      </dgm:t>
    </dgm:pt>
    <dgm:pt modelId="{B617D26E-2B05-4EC1-9453-BAD31A210061}">
      <dgm:prSet phldrT="[Текст]" custT="1"/>
      <dgm:spPr/>
      <dgm:t>
        <a:bodyPr/>
        <a:lstStyle/>
        <a:p>
          <a:r>
            <a:rPr lang="ru-RU" sz="2800" b="0" dirty="0">
              <a:latin typeface="Times New Roman" pitchFamily="18" charset="0"/>
              <a:cs typeface="Times New Roman" pitchFamily="18" charset="0"/>
            </a:rPr>
            <a:t>комната</a:t>
          </a:r>
        </a:p>
        <a:p>
          <a:r>
            <a:rPr lang="ru-RU" sz="2800" b="0" dirty="0">
              <a:latin typeface="Times New Roman" pitchFamily="18" charset="0"/>
              <a:cs typeface="Times New Roman" pitchFamily="18" charset="0"/>
            </a:rPr>
            <a:t> воинов – афганцев </a:t>
          </a:r>
        </a:p>
        <a:p>
          <a:r>
            <a:rPr lang="ru-RU" sz="2800" b="0" dirty="0">
              <a:latin typeface="Times New Roman" pitchFamily="18" charset="0"/>
              <a:cs typeface="Times New Roman" pitchFamily="18" charset="0"/>
            </a:rPr>
            <a:t>при кабинете НВП</a:t>
          </a:r>
        </a:p>
      </dgm:t>
    </dgm:pt>
    <dgm:pt modelId="{543F554A-27A0-4780-AC37-1A1E2C9263FF}" type="parTrans" cxnId="{6713DE5B-368C-4D5C-8255-29775C8FE9E3}">
      <dgm:prSet/>
      <dgm:spPr/>
      <dgm:t>
        <a:bodyPr/>
        <a:lstStyle/>
        <a:p>
          <a:endParaRPr lang="ru-RU"/>
        </a:p>
      </dgm:t>
    </dgm:pt>
    <dgm:pt modelId="{C09B8A92-D458-496E-8395-A806A2BAB8FA}" type="sibTrans" cxnId="{6713DE5B-368C-4D5C-8255-29775C8FE9E3}">
      <dgm:prSet/>
      <dgm:spPr/>
      <dgm:t>
        <a:bodyPr/>
        <a:lstStyle/>
        <a:p>
          <a:endParaRPr lang="ru-RU"/>
        </a:p>
      </dgm:t>
    </dgm:pt>
    <dgm:pt modelId="{C64A7212-589A-4C13-AA9D-9EE6E604F21B}">
      <dgm:prSet custT="1"/>
      <dgm:spPr/>
      <dgm:t>
        <a:bodyPr/>
        <a:lstStyle/>
        <a:p>
          <a:r>
            <a:rPr lang="ru-RU" sz="3600" dirty="0" smtClean="0">
              <a:latin typeface="Times New Roman" pitchFamily="18" charset="0"/>
              <a:cs typeface="Times New Roman" pitchFamily="18" charset="0"/>
            </a:rPr>
            <a:t>Музей </a:t>
          </a:r>
          <a:r>
            <a:rPr lang="ru-RU" sz="3600" dirty="0" err="1" smtClean="0">
              <a:latin typeface="Times New Roman" pitchFamily="18" charset="0"/>
              <a:cs typeface="Times New Roman" pitchFamily="18" charset="0"/>
            </a:rPr>
            <a:t>М.Маметовой</a:t>
          </a:r>
          <a:endParaRPr lang="ru-RU" sz="3600" dirty="0">
            <a:latin typeface="Times New Roman" pitchFamily="18" charset="0"/>
            <a:cs typeface="Times New Roman" pitchFamily="18" charset="0"/>
          </a:endParaRPr>
        </a:p>
      </dgm:t>
    </dgm:pt>
    <dgm:pt modelId="{331B42F7-97B2-420B-A31F-629A6A9ADD82}" type="parTrans" cxnId="{A770856D-162A-473A-AC5C-C9E9CEE13C9E}">
      <dgm:prSet/>
      <dgm:spPr/>
      <dgm:t>
        <a:bodyPr/>
        <a:lstStyle/>
        <a:p>
          <a:endParaRPr lang="ru-RU"/>
        </a:p>
      </dgm:t>
    </dgm:pt>
    <dgm:pt modelId="{D505E272-ECC1-49DB-9C53-4A2B649B8634}" type="sibTrans" cxnId="{A770856D-162A-473A-AC5C-C9E9CEE13C9E}">
      <dgm:prSet/>
      <dgm:spPr/>
      <dgm:t>
        <a:bodyPr/>
        <a:lstStyle/>
        <a:p>
          <a:endParaRPr lang="ru-RU"/>
        </a:p>
      </dgm:t>
    </dgm:pt>
    <dgm:pt modelId="{79332402-5A1F-4980-A0E8-E0053DEB00A7}" type="pres">
      <dgm:prSet presAssocID="{C002EADD-6240-4FAE-BF3F-10294081A77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7FC95C-EBD7-4FE1-9A6B-403275C5387B}" type="pres">
      <dgm:prSet presAssocID="{561EE42A-61DC-4C8C-A304-B39FC830329B}" presName="root1" presStyleCnt="0"/>
      <dgm:spPr/>
    </dgm:pt>
    <dgm:pt modelId="{5263DC7B-64C6-4537-89C6-0EC099FCB4C1}" type="pres">
      <dgm:prSet presAssocID="{561EE42A-61DC-4C8C-A304-B39FC830329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359CA6-3BB5-4B6E-A47F-424654900020}" type="pres">
      <dgm:prSet presAssocID="{561EE42A-61DC-4C8C-A304-B39FC830329B}" presName="level2hierChild" presStyleCnt="0"/>
      <dgm:spPr/>
    </dgm:pt>
    <dgm:pt modelId="{4701B776-CC80-4FA6-8DA2-E6C785F376EE}" type="pres">
      <dgm:prSet presAssocID="{90D8F1AD-7893-46A3-ABC3-069BA5D35F0A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E849FBB5-81F9-4856-A68E-EEF061422FD7}" type="pres">
      <dgm:prSet presAssocID="{90D8F1AD-7893-46A3-ABC3-069BA5D35F0A}" presName="connTx" presStyleLbl="parChTrans1D2" presStyleIdx="0" presStyleCnt="3"/>
      <dgm:spPr/>
      <dgm:t>
        <a:bodyPr/>
        <a:lstStyle/>
        <a:p>
          <a:endParaRPr lang="ru-RU"/>
        </a:p>
      </dgm:t>
    </dgm:pt>
    <dgm:pt modelId="{EE4AC475-5C68-4EA1-B966-91C3197D6DF6}" type="pres">
      <dgm:prSet presAssocID="{F5ED439C-FB66-466A-A175-4E559E773EBE}" presName="root2" presStyleCnt="0"/>
      <dgm:spPr/>
    </dgm:pt>
    <dgm:pt modelId="{3045D120-E6CA-4ED3-92B7-BAFCF945DDD7}" type="pres">
      <dgm:prSet presAssocID="{F5ED439C-FB66-466A-A175-4E559E773EBE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84B5B4-93DD-411F-8C51-80BDD20717C3}" type="pres">
      <dgm:prSet presAssocID="{F5ED439C-FB66-466A-A175-4E559E773EBE}" presName="level3hierChild" presStyleCnt="0"/>
      <dgm:spPr/>
    </dgm:pt>
    <dgm:pt modelId="{DA82344F-CF61-4A8B-8BBD-EAA2B4CB9B33}" type="pres">
      <dgm:prSet presAssocID="{543F554A-27A0-4780-AC37-1A1E2C9263FF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20DE9643-7927-444D-B93F-45354C29BFBC}" type="pres">
      <dgm:prSet presAssocID="{543F554A-27A0-4780-AC37-1A1E2C9263FF}" presName="connTx" presStyleLbl="parChTrans1D2" presStyleIdx="1" presStyleCnt="3"/>
      <dgm:spPr/>
      <dgm:t>
        <a:bodyPr/>
        <a:lstStyle/>
        <a:p>
          <a:endParaRPr lang="ru-RU"/>
        </a:p>
      </dgm:t>
    </dgm:pt>
    <dgm:pt modelId="{4121A9C2-ABA2-4D55-8B97-8D9B25FA6913}" type="pres">
      <dgm:prSet presAssocID="{B617D26E-2B05-4EC1-9453-BAD31A210061}" presName="root2" presStyleCnt="0"/>
      <dgm:spPr/>
    </dgm:pt>
    <dgm:pt modelId="{6D6A6CF1-7E58-457B-9173-E8088079DE31}" type="pres">
      <dgm:prSet presAssocID="{B617D26E-2B05-4EC1-9453-BAD31A210061}" presName="LevelTwoTextNode" presStyleLbl="node2" presStyleIdx="1" presStyleCnt="3" custScaleX="103458" custScaleY="1018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8FC6C3-D9EB-4D84-9EE2-B2187E9D150C}" type="pres">
      <dgm:prSet presAssocID="{B617D26E-2B05-4EC1-9453-BAD31A210061}" presName="level3hierChild" presStyleCnt="0"/>
      <dgm:spPr/>
    </dgm:pt>
    <dgm:pt modelId="{EC4527C2-C4D8-4AE1-8908-C083E8791A1E}" type="pres">
      <dgm:prSet presAssocID="{331B42F7-97B2-420B-A31F-629A6A9ADD82}" presName="conn2-1" presStyleLbl="parChTrans1D2" presStyleIdx="2" presStyleCnt="3"/>
      <dgm:spPr/>
    </dgm:pt>
    <dgm:pt modelId="{DBD9CF22-45D1-47BB-AEB2-4988AF604650}" type="pres">
      <dgm:prSet presAssocID="{331B42F7-97B2-420B-A31F-629A6A9ADD82}" presName="connTx" presStyleLbl="parChTrans1D2" presStyleIdx="2" presStyleCnt="3"/>
      <dgm:spPr/>
    </dgm:pt>
    <dgm:pt modelId="{D06609A1-6271-443F-9163-A2FAAD25A6FE}" type="pres">
      <dgm:prSet presAssocID="{C64A7212-589A-4C13-AA9D-9EE6E604F21B}" presName="root2" presStyleCnt="0"/>
      <dgm:spPr/>
    </dgm:pt>
    <dgm:pt modelId="{752DE1B0-74A4-4A7B-A6FF-67FC55DDC44A}" type="pres">
      <dgm:prSet presAssocID="{C64A7212-589A-4C13-AA9D-9EE6E604F21B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F59A10-B407-4F5D-AE5A-8B5C81E981A2}" type="pres">
      <dgm:prSet presAssocID="{C64A7212-589A-4C13-AA9D-9EE6E604F21B}" presName="level3hierChild" presStyleCnt="0"/>
      <dgm:spPr/>
    </dgm:pt>
  </dgm:ptLst>
  <dgm:cxnLst>
    <dgm:cxn modelId="{38394619-63BB-4297-92EA-3BE459A18700}" type="presOf" srcId="{90D8F1AD-7893-46A3-ABC3-069BA5D35F0A}" destId="{E849FBB5-81F9-4856-A68E-EEF061422FD7}" srcOrd="1" destOrd="0" presId="urn:microsoft.com/office/officeart/2008/layout/HorizontalMultiLevelHierarchy"/>
    <dgm:cxn modelId="{9D80FD49-78F2-43AE-A541-AB9C5336D9A9}" type="presOf" srcId="{543F554A-27A0-4780-AC37-1A1E2C9263FF}" destId="{20DE9643-7927-444D-B93F-45354C29BFBC}" srcOrd="1" destOrd="0" presId="urn:microsoft.com/office/officeart/2008/layout/HorizontalMultiLevelHierarchy"/>
    <dgm:cxn modelId="{ACF0F528-2B83-400A-9D65-DD5A8A0AD1EB}" type="presOf" srcId="{B617D26E-2B05-4EC1-9453-BAD31A210061}" destId="{6D6A6CF1-7E58-457B-9173-E8088079DE31}" srcOrd="0" destOrd="0" presId="urn:microsoft.com/office/officeart/2008/layout/HorizontalMultiLevelHierarchy"/>
    <dgm:cxn modelId="{7CBB7234-0812-49CF-B9D3-C54779DBC697}" type="presOf" srcId="{331B42F7-97B2-420B-A31F-629A6A9ADD82}" destId="{EC4527C2-C4D8-4AE1-8908-C083E8791A1E}" srcOrd="0" destOrd="0" presId="urn:microsoft.com/office/officeart/2008/layout/HorizontalMultiLevelHierarchy"/>
    <dgm:cxn modelId="{CF3A2BD4-3C96-4482-99E7-B5574220C254}" srcId="{C002EADD-6240-4FAE-BF3F-10294081A776}" destId="{561EE42A-61DC-4C8C-A304-B39FC830329B}" srcOrd="0" destOrd="0" parTransId="{D9EF55D6-25B8-4AD4-AD71-22994427FB97}" sibTransId="{E6F8F2A1-12ED-4C19-A7D3-82B497D389CD}"/>
    <dgm:cxn modelId="{76A75825-CB7F-4E3E-BF52-8CCCF7DFDC0D}" srcId="{561EE42A-61DC-4C8C-A304-B39FC830329B}" destId="{F5ED439C-FB66-466A-A175-4E559E773EBE}" srcOrd="0" destOrd="0" parTransId="{90D8F1AD-7893-46A3-ABC3-069BA5D35F0A}" sibTransId="{9D3F4D06-D6CB-4A35-9EDF-6852AAEC7B3F}"/>
    <dgm:cxn modelId="{A770856D-162A-473A-AC5C-C9E9CEE13C9E}" srcId="{561EE42A-61DC-4C8C-A304-B39FC830329B}" destId="{C64A7212-589A-4C13-AA9D-9EE6E604F21B}" srcOrd="2" destOrd="0" parTransId="{331B42F7-97B2-420B-A31F-629A6A9ADD82}" sibTransId="{D505E272-ECC1-49DB-9C53-4A2B649B8634}"/>
    <dgm:cxn modelId="{7256447C-222F-41F6-A450-8EDC7BBB56EF}" type="presOf" srcId="{F5ED439C-FB66-466A-A175-4E559E773EBE}" destId="{3045D120-E6CA-4ED3-92B7-BAFCF945DDD7}" srcOrd="0" destOrd="0" presId="urn:microsoft.com/office/officeart/2008/layout/HorizontalMultiLevelHierarchy"/>
    <dgm:cxn modelId="{B3CD9FA0-2E04-43FE-8851-24B268F22797}" type="presOf" srcId="{90D8F1AD-7893-46A3-ABC3-069BA5D35F0A}" destId="{4701B776-CC80-4FA6-8DA2-E6C785F376EE}" srcOrd="0" destOrd="0" presId="urn:microsoft.com/office/officeart/2008/layout/HorizontalMultiLevelHierarchy"/>
    <dgm:cxn modelId="{BD34B0C3-0B9C-449A-B124-7595B90FEA01}" type="presOf" srcId="{543F554A-27A0-4780-AC37-1A1E2C9263FF}" destId="{DA82344F-CF61-4A8B-8BBD-EAA2B4CB9B33}" srcOrd="0" destOrd="0" presId="urn:microsoft.com/office/officeart/2008/layout/HorizontalMultiLevelHierarchy"/>
    <dgm:cxn modelId="{BE0E8388-6533-4CBD-B365-05019BF49546}" type="presOf" srcId="{561EE42A-61DC-4C8C-A304-B39FC830329B}" destId="{5263DC7B-64C6-4537-89C6-0EC099FCB4C1}" srcOrd="0" destOrd="0" presId="urn:microsoft.com/office/officeart/2008/layout/HorizontalMultiLevelHierarchy"/>
    <dgm:cxn modelId="{5E653C42-9392-41B7-B332-434E9F785F9B}" type="presOf" srcId="{331B42F7-97B2-420B-A31F-629A6A9ADD82}" destId="{DBD9CF22-45D1-47BB-AEB2-4988AF604650}" srcOrd="1" destOrd="0" presId="urn:microsoft.com/office/officeart/2008/layout/HorizontalMultiLevelHierarchy"/>
    <dgm:cxn modelId="{6713DE5B-368C-4D5C-8255-29775C8FE9E3}" srcId="{561EE42A-61DC-4C8C-A304-B39FC830329B}" destId="{B617D26E-2B05-4EC1-9453-BAD31A210061}" srcOrd="1" destOrd="0" parTransId="{543F554A-27A0-4780-AC37-1A1E2C9263FF}" sibTransId="{C09B8A92-D458-496E-8395-A806A2BAB8FA}"/>
    <dgm:cxn modelId="{0B904BDE-3E2D-4128-992F-756097248896}" type="presOf" srcId="{C002EADD-6240-4FAE-BF3F-10294081A776}" destId="{79332402-5A1F-4980-A0E8-E0053DEB00A7}" srcOrd="0" destOrd="0" presId="urn:microsoft.com/office/officeart/2008/layout/HorizontalMultiLevelHierarchy"/>
    <dgm:cxn modelId="{A0B91299-BB7E-4E56-B0F7-6641ECCFE5B9}" type="presOf" srcId="{C64A7212-589A-4C13-AA9D-9EE6E604F21B}" destId="{752DE1B0-74A4-4A7B-A6FF-67FC55DDC44A}" srcOrd="0" destOrd="0" presId="urn:microsoft.com/office/officeart/2008/layout/HorizontalMultiLevelHierarchy"/>
    <dgm:cxn modelId="{F8ADA787-DFFF-45F1-9863-216AC3B3D5CA}" type="presParOf" srcId="{79332402-5A1F-4980-A0E8-E0053DEB00A7}" destId="{1C7FC95C-EBD7-4FE1-9A6B-403275C5387B}" srcOrd="0" destOrd="0" presId="urn:microsoft.com/office/officeart/2008/layout/HorizontalMultiLevelHierarchy"/>
    <dgm:cxn modelId="{732E34F6-BAF3-4F86-85E5-9555ADFC55F3}" type="presParOf" srcId="{1C7FC95C-EBD7-4FE1-9A6B-403275C5387B}" destId="{5263DC7B-64C6-4537-89C6-0EC099FCB4C1}" srcOrd="0" destOrd="0" presId="urn:microsoft.com/office/officeart/2008/layout/HorizontalMultiLevelHierarchy"/>
    <dgm:cxn modelId="{DA9EAFA0-DB9F-4ECD-9CF6-688D7BC3FFA8}" type="presParOf" srcId="{1C7FC95C-EBD7-4FE1-9A6B-403275C5387B}" destId="{D5359CA6-3BB5-4B6E-A47F-424654900020}" srcOrd="1" destOrd="0" presId="urn:microsoft.com/office/officeart/2008/layout/HorizontalMultiLevelHierarchy"/>
    <dgm:cxn modelId="{FBEC8957-E72B-4B07-90CC-08C2224FD9BC}" type="presParOf" srcId="{D5359CA6-3BB5-4B6E-A47F-424654900020}" destId="{4701B776-CC80-4FA6-8DA2-E6C785F376EE}" srcOrd="0" destOrd="0" presId="urn:microsoft.com/office/officeart/2008/layout/HorizontalMultiLevelHierarchy"/>
    <dgm:cxn modelId="{737B682F-9D29-43EB-85EE-B995C45E92E1}" type="presParOf" srcId="{4701B776-CC80-4FA6-8DA2-E6C785F376EE}" destId="{E849FBB5-81F9-4856-A68E-EEF061422FD7}" srcOrd="0" destOrd="0" presId="urn:microsoft.com/office/officeart/2008/layout/HorizontalMultiLevelHierarchy"/>
    <dgm:cxn modelId="{85E2EF82-480C-4541-BB04-5A72885CD652}" type="presParOf" srcId="{D5359CA6-3BB5-4B6E-A47F-424654900020}" destId="{EE4AC475-5C68-4EA1-B966-91C3197D6DF6}" srcOrd="1" destOrd="0" presId="urn:microsoft.com/office/officeart/2008/layout/HorizontalMultiLevelHierarchy"/>
    <dgm:cxn modelId="{41BCD1AB-3D86-400D-8E2A-BFCF0F605C2D}" type="presParOf" srcId="{EE4AC475-5C68-4EA1-B966-91C3197D6DF6}" destId="{3045D120-E6CA-4ED3-92B7-BAFCF945DDD7}" srcOrd="0" destOrd="0" presId="urn:microsoft.com/office/officeart/2008/layout/HorizontalMultiLevelHierarchy"/>
    <dgm:cxn modelId="{D1BDBA75-5A56-4294-8FAB-A312EE317C32}" type="presParOf" srcId="{EE4AC475-5C68-4EA1-B966-91C3197D6DF6}" destId="{F184B5B4-93DD-411F-8C51-80BDD20717C3}" srcOrd="1" destOrd="0" presId="urn:microsoft.com/office/officeart/2008/layout/HorizontalMultiLevelHierarchy"/>
    <dgm:cxn modelId="{3A0358A0-F7A6-4E67-8932-88C65FA233EB}" type="presParOf" srcId="{D5359CA6-3BB5-4B6E-A47F-424654900020}" destId="{DA82344F-CF61-4A8B-8BBD-EAA2B4CB9B33}" srcOrd="2" destOrd="0" presId="urn:microsoft.com/office/officeart/2008/layout/HorizontalMultiLevelHierarchy"/>
    <dgm:cxn modelId="{F805E0E4-B196-4609-B160-F2927C880006}" type="presParOf" srcId="{DA82344F-CF61-4A8B-8BBD-EAA2B4CB9B33}" destId="{20DE9643-7927-444D-B93F-45354C29BFBC}" srcOrd="0" destOrd="0" presId="urn:microsoft.com/office/officeart/2008/layout/HorizontalMultiLevelHierarchy"/>
    <dgm:cxn modelId="{9D2ABE74-BEAF-4EBE-AE77-1BD79028E062}" type="presParOf" srcId="{D5359CA6-3BB5-4B6E-A47F-424654900020}" destId="{4121A9C2-ABA2-4D55-8B97-8D9B25FA6913}" srcOrd="3" destOrd="0" presId="urn:microsoft.com/office/officeart/2008/layout/HorizontalMultiLevelHierarchy"/>
    <dgm:cxn modelId="{AA991171-2534-46A9-916F-7E974D6B6265}" type="presParOf" srcId="{4121A9C2-ABA2-4D55-8B97-8D9B25FA6913}" destId="{6D6A6CF1-7E58-457B-9173-E8088079DE31}" srcOrd="0" destOrd="0" presId="urn:microsoft.com/office/officeart/2008/layout/HorizontalMultiLevelHierarchy"/>
    <dgm:cxn modelId="{67FDD5A8-91A6-4E1E-B96D-1145833A19CB}" type="presParOf" srcId="{4121A9C2-ABA2-4D55-8B97-8D9B25FA6913}" destId="{3C8FC6C3-D9EB-4D84-9EE2-B2187E9D150C}" srcOrd="1" destOrd="0" presId="urn:microsoft.com/office/officeart/2008/layout/HorizontalMultiLevelHierarchy"/>
    <dgm:cxn modelId="{66327309-F22B-421B-B4A5-71114C674E13}" type="presParOf" srcId="{D5359CA6-3BB5-4B6E-A47F-424654900020}" destId="{EC4527C2-C4D8-4AE1-8908-C083E8791A1E}" srcOrd="4" destOrd="0" presId="urn:microsoft.com/office/officeart/2008/layout/HorizontalMultiLevelHierarchy"/>
    <dgm:cxn modelId="{B75935A8-1F33-4C7B-9494-F52744272FFF}" type="presParOf" srcId="{EC4527C2-C4D8-4AE1-8908-C083E8791A1E}" destId="{DBD9CF22-45D1-47BB-AEB2-4988AF604650}" srcOrd="0" destOrd="0" presId="urn:microsoft.com/office/officeart/2008/layout/HorizontalMultiLevelHierarchy"/>
    <dgm:cxn modelId="{BDCB51C8-714B-48C2-8C12-335DCB68A892}" type="presParOf" srcId="{D5359CA6-3BB5-4B6E-A47F-424654900020}" destId="{D06609A1-6271-443F-9163-A2FAAD25A6FE}" srcOrd="5" destOrd="0" presId="urn:microsoft.com/office/officeart/2008/layout/HorizontalMultiLevelHierarchy"/>
    <dgm:cxn modelId="{BA4098F1-3B6D-4E9E-BD80-221BA19BB2A2}" type="presParOf" srcId="{D06609A1-6271-443F-9163-A2FAAD25A6FE}" destId="{752DE1B0-74A4-4A7B-A6FF-67FC55DDC44A}" srcOrd="0" destOrd="0" presId="urn:microsoft.com/office/officeart/2008/layout/HorizontalMultiLevelHierarchy"/>
    <dgm:cxn modelId="{57B668FF-5EDD-4C36-8FAD-5A115028ED1C}" type="presParOf" srcId="{D06609A1-6271-443F-9163-A2FAAD25A6FE}" destId="{DFF59A10-B407-4F5D-AE5A-8B5C81E981A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144D8B-66E3-42F7-B66B-2DAE0C771CB3}" type="doc">
      <dgm:prSet loTypeId="urn:microsoft.com/office/officeart/2008/layout/RadialCluster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D5DAF4B-01F7-4DF6-866F-6AEA5D381E39}">
      <dgm:prSet phldrT="[Текст]" custT="1"/>
      <dgm:spPr/>
      <dgm:t>
        <a:bodyPr/>
        <a:lstStyle/>
        <a:p>
          <a:r>
            <a:rPr lang="ru-RU" sz="3200" dirty="0">
              <a:latin typeface="Times New Roman" pitchFamily="18" charset="0"/>
              <a:cs typeface="Times New Roman" pitchFamily="18" charset="0"/>
            </a:rPr>
            <a:t>«Вахта памяти»</a:t>
          </a:r>
        </a:p>
      </dgm:t>
    </dgm:pt>
    <dgm:pt modelId="{B820E347-A59E-4489-BBBA-FDBD8240FF3C}" type="parTrans" cxnId="{33ACAFEA-388E-41C8-97B5-8787E142AFFB}">
      <dgm:prSet/>
      <dgm:spPr/>
      <dgm:t>
        <a:bodyPr/>
        <a:lstStyle/>
        <a:p>
          <a:endParaRPr lang="ru-RU"/>
        </a:p>
      </dgm:t>
    </dgm:pt>
    <dgm:pt modelId="{A370A0E2-0472-454D-B14C-37172C477D75}" type="sibTrans" cxnId="{33ACAFEA-388E-41C8-97B5-8787E142AFFB}">
      <dgm:prSet/>
      <dgm:spPr/>
      <dgm:t>
        <a:bodyPr/>
        <a:lstStyle/>
        <a:p>
          <a:endParaRPr lang="ru-RU"/>
        </a:p>
      </dgm:t>
    </dgm:pt>
    <dgm:pt modelId="{D11E4EE8-49FC-4EE6-93A3-52D96BB5F56B}">
      <dgm:prSet phldrT="[Текст]"/>
      <dgm:spPr/>
      <dgm:t>
        <a:bodyPr/>
        <a:lstStyle/>
        <a:p>
          <a:r>
            <a:rPr lang="ru-RU" b="1" dirty="0" err="1">
              <a:latin typeface="Times New Roman" pitchFamily="18" charset="0"/>
              <a:cs typeface="Times New Roman" pitchFamily="18" charset="0"/>
            </a:rPr>
            <a:t>Тулеген</a:t>
          </a:r>
          <a:r>
            <a:rPr lang="ru-RU" b="1" dirty="0">
              <a:latin typeface="Times New Roman" pitchFamily="18" charset="0"/>
              <a:cs typeface="Times New Roman" pitchFamily="18" charset="0"/>
            </a:rPr>
            <a:t> Аслан, Кириллин Алексей,  </a:t>
          </a:r>
          <a:r>
            <a:rPr lang="ru-RU" b="1" dirty="0" err="1">
              <a:latin typeface="Times New Roman" pitchFamily="18" charset="0"/>
              <a:cs typeface="Times New Roman" pitchFamily="18" charset="0"/>
            </a:rPr>
            <a:t>Гумаров</a:t>
          </a:r>
          <a:r>
            <a:rPr lang="ru-RU" b="1" dirty="0">
              <a:latin typeface="Times New Roman" pitchFamily="18" charset="0"/>
              <a:cs typeface="Times New Roman" pitchFamily="18" charset="0"/>
            </a:rPr>
            <a:t>  </a:t>
          </a:r>
          <a:r>
            <a:rPr lang="ru-RU" b="1" dirty="0" err="1">
              <a:latin typeface="Times New Roman" pitchFamily="18" charset="0"/>
              <a:cs typeface="Times New Roman" pitchFamily="18" charset="0"/>
            </a:rPr>
            <a:t>Ернияз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  <a:p>
          <a:r>
            <a:rPr lang="ru-RU" b="1" dirty="0">
              <a:latin typeface="Times New Roman" pitchFamily="18" charset="0"/>
              <a:cs typeface="Times New Roman" pitchFamily="18" charset="0"/>
            </a:rPr>
            <a:t>2017 год</a:t>
          </a:r>
          <a:endParaRPr lang="ru-RU" b="1" dirty="0"/>
        </a:p>
      </dgm:t>
    </dgm:pt>
    <dgm:pt modelId="{6BE6F407-3AA4-448E-B28C-E51B3090B807}" type="parTrans" cxnId="{9D1A479F-5019-4397-BC33-DD3AE62B6B27}">
      <dgm:prSet/>
      <dgm:spPr/>
      <dgm:t>
        <a:bodyPr/>
        <a:lstStyle/>
        <a:p>
          <a:endParaRPr lang="ru-RU"/>
        </a:p>
      </dgm:t>
    </dgm:pt>
    <dgm:pt modelId="{03A83348-1A4E-4E20-82E2-6CFF6D0BE79D}" type="sibTrans" cxnId="{9D1A479F-5019-4397-BC33-DD3AE62B6B27}">
      <dgm:prSet/>
      <dgm:spPr/>
      <dgm:t>
        <a:bodyPr/>
        <a:lstStyle/>
        <a:p>
          <a:endParaRPr lang="ru-RU"/>
        </a:p>
      </dgm:t>
    </dgm:pt>
    <dgm:pt modelId="{403F8677-E4A9-4292-AD6C-E1AF7B75E4F6}">
      <dgm:prSet phldrT="[Текст]" custT="1"/>
      <dgm:spPr/>
      <dgm:t>
        <a:bodyPr/>
        <a:lstStyle/>
        <a:p>
          <a:r>
            <a:rPr lang="ru-RU" sz="2400" b="1" dirty="0" err="1">
              <a:latin typeface="Times New Roman" pitchFamily="18" charset="0"/>
              <a:cs typeface="Times New Roman" pitchFamily="18" charset="0"/>
            </a:rPr>
            <a:t>Тулеген</a:t>
          </a:r>
          <a:r>
            <a:rPr lang="ru-RU" sz="2400" b="1" dirty="0">
              <a:latin typeface="Times New Roman" pitchFamily="18" charset="0"/>
              <a:cs typeface="Times New Roman" pitchFamily="18" charset="0"/>
            </a:rPr>
            <a:t> Аслан, Кириллин Алексей и </a:t>
          </a:r>
          <a:r>
            <a:rPr lang="ru-RU" sz="2400" b="1" dirty="0" err="1">
              <a:latin typeface="Times New Roman" pitchFamily="18" charset="0"/>
              <a:cs typeface="Times New Roman" pitchFamily="18" charset="0"/>
            </a:rPr>
            <a:t>Бериков</a:t>
          </a:r>
          <a:r>
            <a:rPr lang="ru-RU" sz="24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>
              <a:latin typeface="Times New Roman" pitchFamily="18" charset="0"/>
              <a:cs typeface="Times New Roman" pitchFamily="18" charset="0"/>
            </a:rPr>
            <a:t>Даулет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  <a:p>
          <a:r>
            <a:rPr lang="ru-RU" sz="2400" b="1" dirty="0">
              <a:latin typeface="Times New Roman" pitchFamily="18" charset="0"/>
              <a:cs typeface="Times New Roman" pitchFamily="18" charset="0"/>
            </a:rPr>
            <a:t>2018 год</a:t>
          </a:r>
          <a:endParaRPr lang="ru-RU" sz="2400" b="1" dirty="0"/>
        </a:p>
      </dgm:t>
    </dgm:pt>
    <dgm:pt modelId="{3F5BD818-81E3-4543-9161-E1F5ABF12B31}" type="parTrans" cxnId="{77406EEC-91F6-4812-8A86-E2792873114A}">
      <dgm:prSet/>
      <dgm:spPr/>
      <dgm:t>
        <a:bodyPr/>
        <a:lstStyle/>
        <a:p>
          <a:endParaRPr lang="ru-RU"/>
        </a:p>
      </dgm:t>
    </dgm:pt>
    <dgm:pt modelId="{4971C96B-6EAD-45A2-9726-ACB085B7A9AB}" type="sibTrans" cxnId="{77406EEC-91F6-4812-8A86-E2792873114A}">
      <dgm:prSet/>
      <dgm:spPr/>
      <dgm:t>
        <a:bodyPr/>
        <a:lstStyle/>
        <a:p>
          <a:endParaRPr lang="ru-RU"/>
        </a:p>
      </dgm:t>
    </dgm:pt>
    <dgm:pt modelId="{0E770054-CE47-4F63-93F3-23E35E4CB18A}">
      <dgm:prSet custT="1"/>
      <dgm:spPr/>
      <dgm:t>
        <a:bodyPr/>
        <a:lstStyle/>
        <a:p>
          <a:r>
            <a:rPr lang="kk-KZ" sz="2400" b="1" dirty="0">
              <a:latin typeface="Times New Roman" pitchFamily="18" charset="0"/>
              <a:cs typeface="Times New Roman" pitchFamily="18" charset="0"/>
            </a:rPr>
            <a:t>Кирилин Алексей, Тепляков Юра, Пронин Бахыт</a:t>
          </a:r>
        </a:p>
        <a:p>
          <a:r>
            <a:rPr lang="kk-KZ" sz="2400" b="1" dirty="0">
              <a:latin typeface="Times New Roman" pitchFamily="18" charset="0"/>
              <a:cs typeface="Times New Roman" pitchFamily="18" charset="0"/>
            </a:rPr>
            <a:t>2016 год </a:t>
          </a:r>
          <a:endParaRPr lang="ru-RU" sz="2400" dirty="0"/>
        </a:p>
      </dgm:t>
    </dgm:pt>
    <dgm:pt modelId="{B6939D54-86ED-4AA1-A561-F22D7E8DE016}" type="parTrans" cxnId="{6946B9E6-4AD3-4F83-886E-2956E75DF0B7}">
      <dgm:prSet/>
      <dgm:spPr/>
      <dgm:t>
        <a:bodyPr/>
        <a:lstStyle/>
        <a:p>
          <a:endParaRPr lang="ru-RU"/>
        </a:p>
      </dgm:t>
    </dgm:pt>
    <dgm:pt modelId="{B94510AF-28AB-4724-8E2B-5492DF9D7A22}" type="sibTrans" cxnId="{6946B9E6-4AD3-4F83-886E-2956E75DF0B7}">
      <dgm:prSet/>
      <dgm:spPr/>
      <dgm:t>
        <a:bodyPr/>
        <a:lstStyle/>
        <a:p>
          <a:endParaRPr lang="ru-RU"/>
        </a:p>
      </dgm:t>
    </dgm:pt>
    <dgm:pt modelId="{493436FB-4CA9-483D-9A03-3AAD448560FE}" type="pres">
      <dgm:prSet presAssocID="{32144D8B-66E3-42F7-B66B-2DAE0C771CB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BAC8175-92AC-417D-94E9-12B90AE51746}" type="pres">
      <dgm:prSet presAssocID="{0D5DAF4B-01F7-4DF6-866F-6AEA5D381E39}" presName="singleCycle" presStyleCnt="0"/>
      <dgm:spPr/>
    </dgm:pt>
    <dgm:pt modelId="{01D0BFFC-BB05-40D2-9385-7D83A3BF1476}" type="pres">
      <dgm:prSet presAssocID="{0D5DAF4B-01F7-4DF6-866F-6AEA5D381E39}" presName="singleCenter" presStyleLbl="node1" presStyleIdx="0" presStyleCnt="4" custScaleX="165804" custScaleY="103529" custLinFactNeighborX="-644" custLinFactNeighborY="-13841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676B2245-B339-422F-9A45-621BACE6DEAA}" type="pres">
      <dgm:prSet presAssocID="{B6939D54-86ED-4AA1-A561-F22D7E8DE016}" presName="Name56" presStyleLbl="parChTrans1D2" presStyleIdx="0" presStyleCnt="3"/>
      <dgm:spPr/>
      <dgm:t>
        <a:bodyPr/>
        <a:lstStyle/>
        <a:p>
          <a:endParaRPr lang="ru-RU"/>
        </a:p>
      </dgm:t>
    </dgm:pt>
    <dgm:pt modelId="{72299732-303E-47A6-9DD9-7878862106F7}" type="pres">
      <dgm:prSet presAssocID="{0E770054-CE47-4F63-93F3-23E35E4CB18A}" presName="text0" presStyleLbl="node1" presStyleIdx="1" presStyleCnt="4" custScaleX="191919" custScaleY="126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C6BF97-646F-4B00-BC52-1CEB3D06F0C0}" type="pres">
      <dgm:prSet presAssocID="{6BE6F407-3AA4-448E-B28C-E51B3090B807}" presName="Name56" presStyleLbl="parChTrans1D2" presStyleIdx="1" presStyleCnt="3"/>
      <dgm:spPr/>
      <dgm:t>
        <a:bodyPr/>
        <a:lstStyle/>
        <a:p>
          <a:endParaRPr lang="ru-RU"/>
        </a:p>
      </dgm:t>
    </dgm:pt>
    <dgm:pt modelId="{CD4FC6AD-3039-497A-A685-2B0983065B4D}" type="pres">
      <dgm:prSet presAssocID="{D11E4EE8-49FC-4EE6-93A3-52D96BB5F56B}" presName="text0" presStyleLbl="node1" presStyleIdx="2" presStyleCnt="4" custScaleX="227500" custScaleY="1687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B27A61-5A57-459D-BC14-19619F415658}" type="pres">
      <dgm:prSet presAssocID="{3F5BD818-81E3-4543-9161-E1F5ABF12B31}" presName="Name56" presStyleLbl="parChTrans1D2" presStyleIdx="2" presStyleCnt="3"/>
      <dgm:spPr/>
      <dgm:t>
        <a:bodyPr/>
        <a:lstStyle/>
        <a:p>
          <a:endParaRPr lang="ru-RU"/>
        </a:p>
      </dgm:t>
    </dgm:pt>
    <dgm:pt modelId="{F54FE4A2-1236-4A8D-BD17-042C203CFF6E}" type="pres">
      <dgm:prSet presAssocID="{403F8677-E4A9-4292-AD6C-E1AF7B75E4F6}" presName="text0" presStyleLbl="node1" presStyleIdx="3" presStyleCnt="4" custScaleX="246319" custScaleY="1463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ACAFEA-388E-41C8-97B5-8787E142AFFB}" srcId="{32144D8B-66E3-42F7-B66B-2DAE0C771CB3}" destId="{0D5DAF4B-01F7-4DF6-866F-6AEA5D381E39}" srcOrd="0" destOrd="0" parTransId="{B820E347-A59E-4489-BBBA-FDBD8240FF3C}" sibTransId="{A370A0E2-0472-454D-B14C-37172C477D75}"/>
    <dgm:cxn modelId="{A78D74C0-28D9-4C89-8693-706D51354FB0}" type="presOf" srcId="{B6939D54-86ED-4AA1-A561-F22D7E8DE016}" destId="{676B2245-B339-422F-9A45-621BACE6DEAA}" srcOrd="0" destOrd="0" presId="urn:microsoft.com/office/officeart/2008/layout/RadialCluster"/>
    <dgm:cxn modelId="{77406EEC-91F6-4812-8A86-E2792873114A}" srcId="{0D5DAF4B-01F7-4DF6-866F-6AEA5D381E39}" destId="{403F8677-E4A9-4292-AD6C-E1AF7B75E4F6}" srcOrd="2" destOrd="0" parTransId="{3F5BD818-81E3-4543-9161-E1F5ABF12B31}" sibTransId="{4971C96B-6EAD-45A2-9726-ACB085B7A9AB}"/>
    <dgm:cxn modelId="{D6DDE1ED-A823-44A8-B8E2-24A3D6D70FE0}" type="presOf" srcId="{0E770054-CE47-4F63-93F3-23E35E4CB18A}" destId="{72299732-303E-47A6-9DD9-7878862106F7}" srcOrd="0" destOrd="0" presId="urn:microsoft.com/office/officeart/2008/layout/RadialCluster"/>
    <dgm:cxn modelId="{C4E0A034-3A71-4ED1-B07F-27F20BA198AF}" type="presOf" srcId="{403F8677-E4A9-4292-AD6C-E1AF7B75E4F6}" destId="{F54FE4A2-1236-4A8D-BD17-042C203CFF6E}" srcOrd="0" destOrd="0" presId="urn:microsoft.com/office/officeart/2008/layout/RadialCluster"/>
    <dgm:cxn modelId="{56035B7E-765E-4185-AC6E-9940EEB9A4C7}" type="presOf" srcId="{32144D8B-66E3-42F7-B66B-2DAE0C771CB3}" destId="{493436FB-4CA9-483D-9A03-3AAD448560FE}" srcOrd="0" destOrd="0" presId="urn:microsoft.com/office/officeart/2008/layout/RadialCluster"/>
    <dgm:cxn modelId="{370099EA-1938-45DB-BF10-EED9ED0B663D}" type="presOf" srcId="{3F5BD818-81E3-4543-9161-E1F5ABF12B31}" destId="{33B27A61-5A57-459D-BC14-19619F415658}" srcOrd="0" destOrd="0" presId="urn:microsoft.com/office/officeart/2008/layout/RadialCluster"/>
    <dgm:cxn modelId="{6D65B309-F460-435A-983F-A530B41DB5E6}" type="presOf" srcId="{0D5DAF4B-01F7-4DF6-866F-6AEA5D381E39}" destId="{01D0BFFC-BB05-40D2-9385-7D83A3BF1476}" srcOrd="0" destOrd="0" presId="urn:microsoft.com/office/officeart/2008/layout/RadialCluster"/>
    <dgm:cxn modelId="{4C7CE3BD-51EC-4E68-8443-13EFA7FD364D}" type="presOf" srcId="{6BE6F407-3AA4-448E-B28C-E51B3090B807}" destId="{0EC6BF97-646F-4B00-BC52-1CEB3D06F0C0}" srcOrd="0" destOrd="0" presId="urn:microsoft.com/office/officeart/2008/layout/RadialCluster"/>
    <dgm:cxn modelId="{EA3CD50C-B97F-47F4-8279-8EE04E3EF590}" type="presOf" srcId="{D11E4EE8-49FC-4EE6-93A3-52D96BB5F56B}" destId="{CD4FC6AD-3039-497A-A685-2B0983065B4D}" srcOrd="0" destOrd="0" presId="urn:microsoft.com/office/officeart/2008/layout/RadialCluster"/>
    <dgm:cxn modelId="{6946B9E6-4AD3-4F83-886E-2956E75DF0B7}" srcId="{0D5DAF4B-01F7-4DF6-866F-6AEA5D381E39}" destId="{0E770054-CE47-4F63-93F3-23E35E4CB18A}" srcOrd="0" destOrd="0" parTransId="{B6939D54-86ED-4AA1-A561-F22D7E8DE016}" sibTransId="{B94510AF-28AB-4724-8E2B-5492DF9D7A22}"/>
    <dgm:cxn modelId="{9D1A479F-5019-4397-BC33-DD3AE62B6B27}" srcId="{0D5DAF4B-01F7-4DF6-866F-6AEA5D381E39}" destId="{D11E4EE8-49FC-4EE6-93A3-52D96BB5F56B}" srcOrd="1" destOrd="0" parTransId="{6BE6F407-3AA4-448E-B28C-E51B3090B807}" sibTransId="{03A83348-1A4E-4E20-82E2-6CFF6D0BE79D}"/>
    <dgm:cxn modelId="{A515D53E-C82D-4A61-853D-77DB34DD18CD}" type="presParOf" srcId="{493436FB-4CA9-483D-9A03-3AAD448560FE}" destId="{8BAC8175-92AC-417D-94E9-12B90AE51746}" srcOrd="0" destOrd="0" presId="urn:microsoft.com/office/officeart/2008/layout/RadialCluster"/>
    <dgm:cxn modelId="{AD2DEDAC-A202-4CE0-88A1-B1AAEAB3834F}" type="presParOf" srcId="{8BAC8175-92AC-417D-94E9-12B90AE51746}" destId="{01D0BFFC-BB05-40D2-9385-7D83A3BF1476}" srcOrd="0" destOrd="0" presId="urn:microsoft.com/office/officeart/2008/layout/RadialCluster"/>
    <dgm:cxn modelId="{967B1C1B-68EF-4DFB-BD8B-602552BB1285}" type="presParOf" srcId="{8BAC8175-92AC-417D-94E9-12B90AE51746}" destId="{676B2245-B339-422F-9A45-621BACE6DEAA}" srcOrd="1" destOrd="0" presId="urn:microsoft.com/office/officeart/2008/layout/RadialCluster"/>
    <dgm:cxn modelId="{6880DFA0-B960-40F9-A1EE-F1E43915BCD4}" type="presParOf" srcId="{8BAC8175-92AC-417D-94E9-12B90AE51746}" destId="{72299732-303E-47A6-9DD9-7878862106F7}" srcOrd="2" destOrd="0" presId="urn:microsoft.com/office/officeart/2008/layout/RadialCluster"/>
    <dgm:cxn modelId="{D9086C02-AEC7-4159-AE36-07357B527706}" type="presParOf" srcId="{8BAC8175-92AC-417D-94E9-12B90AE51746}" destId="{0EC6BF97-646F-4B00-BC52-1CEB3D06F0C0}" srcOrd="3" destOrd="0" presId="urn:microsoft.com/office/officeart/2008/layout/RadialCluster"/>
    <dgm:cxn modelId="{17F8F80D-2246-445D-AED3-5BEF80746E61}" type="presParOf" srcId="{8BAC8175-92AC-417D-94E9-12B90AE51746}" destId="{CD4FC6AD-3039-497A-A685-2B0983065B4D}" srcOrd="4" destOrd="0" presId="urn:microsoft.com/office/officeart/2008/layout/RadialCluster"/>
    <dgm:cxn modelId="{799F7E3F-B69A-48B7-8FA6-8FAD2D1DD4A6}" type="presParOf" srcId="{8BAC8175-92AC-417D-94E9-12B90AE51746}" destId="{33B27A61-5A57-459D-BC14-19619F415658}" srcOrd="5" destOrd="0" presId="urn:microsoft.com/office/officeart/2008/layout/RadialCluster"/>
    <dgm:cxn modelId="{555A634A-CAF0-4E8E-B7BC-57191F6C9B31}" type="presParOf" srcId="{8BAC8175-92AC-417D-94E9-12B90AE51746}" destId="{F54FE4A2-1236-4A8D-BD17-042C203CFF6E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D79EEC-C94C-4EFA-A1D6-F0F106142EB9}">
      <dsp:nvSpPr>
        <dsp:cNvPr id="0" name=""/>
        <dsp:cNvSpPr/>
      </dsp:nvSpPr>
      <dsp:spPr>
        <a:xfrm>
          <a:off x="4053716" y="2986100"/>
          <a:ext cx="2781833" cy="2278245"/>
        </a:xfrm>
        <a:prstGeom prst="gear9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kern="1200" dirty="0"/>
            <a:t>ЦЕЛЬ</a:t>
          </a:r>
        </a:p>
      </dsp:txBody>
      <dsp:txXfrm>
        <a:off x="4575351" y="3519768"/>
        <a:ext cx="1738563" cy="1171065"/>
      </dsp:txXfrm>
    </dsp:sp>
    <dsp:sp modelId="{6755F3D1-56A4-4848-8BAC-F9A296C1201B}">
      <dsp:nvSpPr>
        <dsp:cNvPr id="0" name=""/>
        <dsp:cNvSpPr/>
      </dsp:nvSpPr>
      <dsp:spPr>
        <a:xfrm>
          <a:off x="1679800" y="1777380"/>
          <a:ext cx="3529090" cy="2618091"/>
        </a:xfrm>
        <a:prstGeom prst="gear6">
          <a:avLst/>
        </a:prstGeom>
        <a:gradFill rotWithShape="0">
          <a:gsLst>
            <a:gs pos="0">
              <a:schemeClr val="accent5">
                <a:hueOff val="3118619"/>
                <a:satOff val="-2006"/>
                <a:lumOff val="1372"/>
                <a:alphaOff val="0"/>
                <a:tint val="98000"/>
                <a:lumMod val="114000"/>
              </a:schemeClr>
            </a:gs>
            <a:gs pos="100000">
              <a:schemeClr val="accent5">
                <a:hueOff val="3118619"/>
                <a:satOff val="-2006"/>
                <a:lumOff val="1372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Донести эту мысль до </a:t>
          </a:r>
          <a:r>
            <a:rPr lang="ru-RU" sz="2000" b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подрастающего</a:t>
          </a:r>
          <a:r>
            <a:rPr lang="ru-RU" sz="2400" b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поколения</a:t>
          </a:r>
        </a:p>
      </dsp:txBody>
      <dsp:txXfrm>
        <a:off x="2471336" y="2440476"/>
        <a:ext cx="1946018" cy="1291899"/>
      </dsp:txXfrm>
    </dsp:sp>
    <dsp:sp modelId="{5B9C8558-2638-4320-BD26-C8A82F002082}">
      <dsp:nvSpPr>
        <dsp:cNvPr id="0" name=""/>
        <dsp:cNvSpPr/>
      </dsp:nvSpPr>
      <dsp:spPr>
        <a:xfrm rot="20700000">
          <a:off x="3757129" y="184343"/>
          <a:ext cx="3599068" cy="2973094"/>
        </a:xfrm>
        <a:prstGeom prst="gear6">
          <a:avLst/>
        </a:prstGeom>
        <a:gradFill rotWithShape="0">
          <a:gsLst>
            <a:gs pos="0">
              <a:schemeClr val="accent5">
                <a:hueOff val="6237238"/>
                <a:satOff val="-4013"/>
                <a:lumOff val="2744"/>
                <a:alphaOff val="0"/>
                <a:tint val="98000"/>
                <a:lumMod val="114000"/>
              </a:schemeClr>
            </a:gs>
            <a:gs pos="100000">
              <a:schemeClr val="accent5">
                <a:hueOff val="6237238"/>
                <a:satOff val="-4013"/>
                <a:lumOff val="2744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Сохранить память о героическом прошлом</a:t>
          </a:r>
        </a:p>
      </dsp:txBody>
      <dsp:txXfrm rot="-20700000">
        <a:off x="4583639" y="799301"/>
        <a:ext cx="1946049" cy="1743177"/>
      </dsp:txXfrm>
    </dsp:sp>
    <dsp:sp modelId="{63B1259C-A70C-4CA7-BF06-107F6FF6792D}">
      <dsp:nvSpPr>
        <dsp:cNvPr id="0" name=""/>
        <dsp:cNvSpPr/>
      </dsp:nvSpPr>
      <dsp:spPr>
        <a:xfrm>
          <a:off x="3847821" y="2305619"/>
          <a:ext cx="3567379" cy="3567379"/>
        </a:xfrm>
        <a:prstGeom prst="circularArrow">
          <a:avLst>
            <a:gd name="adj1" fmla="val 4687"/>
            <a:gd name="adj2" fmla="val 299029"/>
            <a:gd name="adj3" fmla="val 2533696"/>
            <a:gd name="adj4" fmla="val 15824017"/>
            <a:gd name="adj5" fmla="val 5469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8BDE75-4A3B-4E2F-BBEC-E77D439E0276}">
      <dsp:nvSpPr>
        <dsp:cNvPr id="0" name=""/>
        <dsp:cNvSpPr/>
      </dsp:nvSpPr>
      <dsp:spPr>
        <a:xfrm>
          <a:off x="1819391" y="1435546"/>
          <a:ext cx="2591923" cy="259192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5">
                <a:hueOff val="3118619"/>
                <a:satOff val="-2006"/>
                <a:lumOff val="1372"/>
                <a:alphaOff val="0"/>
                <a:tint val="98000"/>
                <a:lumMod val="114000"/>
              </a:schemeClr>
            </a:gs>
            <a:gs pos="100000">
              <a:schemeClr val="accent5">
                <a:hueOff val="3118619"/>
                <a:satOff val="-2006"/>
                <a:lumOff val="1372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E9D29E-6231-42BD-8D6B-C5FC7322E628}">
      <dsp:nvSpPr>
        <dsp:cNvPr id="0" name=""/>
        <dsp:cNvSpPr/>
      </dsp:nvSpPr>
      <dsp:spPr>
        <a:xfrm>
          <a:off x="3005795" y="95085"/>
          <a:ext cx="2794615" cy="279461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5">
                <a:hueOff val="6237238"/>
                <a:satOff val="-4013"/>
                <a:lumOff val="2744"/>
                <a:alphaOff val="0"/>
                <a:tint val="98000"/>
                <a:lumMod val="114000"/>
              </a:schemeClr>
            </a:gs>
            <a:gs pos="100000">
              <a:schemeClr val="accent5">
                <a:hueOff val="6237238"/>
                <a:satOff val="-4013"/>
                <a:lumOff val="2744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CA9E02-C973-498B-A476-590231547937}">
      <dsp:nvSpPr>
        <dsp:cNvPr id="0" name=""/>
        <dsp:cNvSpPr/>
      </dsp:nvSpPr>
      <dsp:spPr>
        <a:xfrm>
          <a:off x="0" y="0"/>
          <a:ext cx="3897338" cy="567064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800" kern="1200" dirty="0"/>
            <a:t>Изучение истории семьи</a:t>
          </a:r>
          <a:endParaRPr lang="ru-RU" sz="3800" kern="1200" dirty="0"/>
        </a:p>
      </dsp:txBody>
      <dsp:txXfrm>
        <a:off x="0" y="2268258"/>
        <a:ext cx="3897338" cy="2268258"/>
      </dsp:txXfrm>
    </dsp:sp>
    <dsp:sp modelId="{383236AA-8334-4EDC-A82C-6C491F59189F}">
      <dsp:nvSpPr>
        <dsp:cNvPr id="0" name=""/>
        <dsp:cNvSpPr/>
      </dsp:nvSpPr>
      <dsp:spPr>
        <a:xfrm>
          <a:off x="1007012" y="340238"/>
          <a:ext cx="1888324" cy="1888324"/>
        </a:xfrm>
        <a:prstGeom prst="ellipse">
          <a:avLst/>
        </a:prstGeom>
        <a:solidFill>
          <a:schemeClr val="accent1">
            <a:tint val="5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DF5F7F-4536-4F0D-AE29-0CB42B5F2888}">
      <dsp:nvSpPr>
        <dsp:cNvPr id="0" name=""/>
        <dsp:cNvSpPr/>
      </dsp:nvSpPr>
      <dsp:spPr>
        <a:xfrm>
          <a:off x="4016764" y="0"/>
          <a:ext cx="3897338" cy="567064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800" kern="1200" dirty="0"/>
            <a:t>Изучение истории родного края</a:t>
          </a:r>
          <a:endParaRPr lang="ru-RU" sz="3800" kern="1200" dirty="0"/>
        </a:p>
      </dsp:txBody>
      <dsp:txXfrm>
        <a:off x="4016764" y="2268258"/>
        <a:ext cx="3897338" cy="2268258"/>
      </dsp:txXfrm>
    </dsp:sp>
    <dsp:sp modelId="{7EFE5451-72FF-4035-8E1D-08C1323260D0}">
      <dsp:nvSpPr>
        <dsp:cNvPr id="0" name=""/>
        <dsp:cNvSpPr/>
      </dsp:nvSpPr>
      <dsp:spPr>
        <a:xfrm>
          <a:off x="5021271" y="340238"/>
          <a:ext cx="1888324" cy="1888324"/>
        </a:xfrm>
        <a:prstGeom prst="ellipse">
          <a:avLst/>
        </a:prstGeom>
        <a:solidFill>
          <a:schemeClr val="accent1">
            <a:tint val="50000"/>
            <a:alpha val="90000"/>
            <a:hueOff val="-258"/>
            <a:satOff val="-1420"/>
            <a:lumOff val="6362"/>
            <a:alphaOff val="-2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C1D439-9421-43D0-A348-2956F7F2EA1F}">
      <dsp:nvSpPr>
        <dsp:cNvPr id="0" name=""/>
        <dsp:cNvSpPr/>
      </dsp:nvSpPr>
      <dsp:spPr>
        <a:xfrm>
          <a:off x="8031023" y="0"/>
          <a:ext cx="3897338" cy="567064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800" kern="1200" dirty="0"/>
            <a:t>Изучение истории Отечества</a:t>
          </a:r>
          <a:endParaRPr lang="ru-RU" sz="3800" kern="1200" dirty="0"/>
        </a:p>
      </dsp:txBody>
      <dsp:txXfrm>
        <a:off x="8031023" y="2268258"/>
        <a:ext cx="3897338" cy="2268258"/>
      </dsp:txXfrm>
    </dsp:sp>
    <dsp:sp modelId="{083BB2EA-9E15-44AC-AA79-09ED7E36B5AC}">
      <dsp:nvSpPr>
        <dsp:cNvPr id="0" name=""/>
        <dsp:cNvSpPr/>
      </dsp:nvSpPr>
      <dsp:spPr>
        <a:xfrm>
          <a:off x="9035530" y="340238"/>
          <a:ext cx="1888324" cy="1888324"/>
        </a:xfrm>
        <a:prstGeom prst="ellipse">
          <a:avLst/>
        </a:prstGeom>
        <a:solidFill>
          <a:schemeClr val="accent1">
            <a:tint val="50000"/>
            <a:alpha val="90000"/>
            <a:hueOff val="-515"/>
            <a:satOff val="-2840"/>
            <a:lumOff val="12725"/>
            <a:alphaOff val="-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4DDC33-6E9D-470B-9983-FE0938148963}">
      <dsp:nvSpPr>
        <dsp:cNvPr id="0" name=""/>
        <dsp:cNvSpPr/>
      </dsp:nvSpPr>
      <dsp:spPr>
        <a:xfrm>
          <a:off x="477234" y="4536516"/>
          <a:ext cx="10976397" cy="850596"/>
        </a:xfrm>
        <a:prstGeom prst="left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527C2-C4D8-4AE1-8908-C083E8791A1E}">
      <dsp:nvSpPr>
        <dsp:cNvPr id="0" name=""/>
        <dsp:cNvSpPr/>
      </dsp:nvSpPr>
      <dsp:spPr>
        <a:xfrm>
          <a:off x="4091448" y="3219449"/>
          <a:ext cx="800977" cy="1537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0488" y="0"/>
              </a:lnTo>
              <a:lnTo>
                <a:pt x="400488" y="1537474"/>
              </a:lnTo>
              <a:lnTo>
                <a:pt x="800977" y="1537474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4448597" y="3944847"/>
        <a:ext cx="86680" cy="86680"/>
      </dsp:txXfrm>
    </dsp:sp>
    <dsp:sp modelId="{DA82344F-CF61-4A8B-8BBD-EAA2B4CB9B33}">
      <dsp:nvSpPr>
        <dsp:cNvPr id="0" name=""/>
        <dsp:cNvSpPr/>
      </dsp:nvSpPr>
      <dsp:spPr>
        <a:xfrm>
          <a:off x="4091448" y="3173730"/>
          <a:ext cx="8009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00977" y="4572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471912" y="3199425"/>
        <a:ext cx="40048" cy="40048"/>
      </dsp:txXfrm>
    </dsp:sp>
    <dsp:sp modelId="{4701B776-CC80-4FA6-8DA2-E6C785F376EE}">
      <dsp:nvSpPr>
        <dsp:cNvPr id="0" name=""/>
        <dsp:cNvSpPr/>
      </dsp:nvSpPr>
      <dsp:spPr>
        <a:xfrm>
          <a:off x="4091448" y="1681975"/>
          <a:ext cx="800977" cy="1537474"/>
        </a:xfrm>
        <a:custGeom>
          <a:avLst/>
          <a:gdLst/>
          <a:ahLst/>
          <a:cxnLst/>
          <a:rect l="0" t="0" r="0" b="0"/>
          <a:pathLst>
            <a:path>
              <a:moveTo>
                <a:pt x="0" y="1537474"/>
              </a:moveTo>
              <a:lnTo>
                <a:pt x="400488" y="1537474"/>
              </a:lnTo>
              <a:lnTo>
                <a:pt x="400488" y="0"/>
              </a:lnTo>
              <a:lnTo>
                <a:pt x="800977" y="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4448597" y="2407372"/>
        <a:ext cx="86680" cy="86680"/>
      </dsp:txXfrm>
    </dsp:sp>
    <dsp:sp modelId="{5263DC7B-64C6-4537-89C6-0EC099FCB4C1}">
      <dsp:nvSpPr>
        <dsp:cNvPr id="0" name=""/>
        <dsp:cNvSpPr/>
      </dsp:nvSpPr>
      <dsp:spPr>
        <a:xfrm rot="16200000">
          <a:off x="267782" y="2608948"/>
          <a:ext cx="6426330" cy="122100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b="0" kern="1200" dirty="0">
              <a:latin typeface="Times New Roman" pitchFamily="18" charset="0"/>
              <a:cs typeface="Times New Roman" pitchFamily="18" charset="0"/>
            </a:rPr>
            <a:t>Музейный комплекс</a:t>
          </a:r>
          <a:r>
            <a:rPr lang="ru-RU" sz="5800" kern="1200" dirty="0"/>
            <a:t> </a:t>
          </a:r>
        </a:p>
      </dsp:txBody>
      <dsp:txXfrm>
        <a:off x="267782" y="2608948"/>
        <a:ext cx="6426330" cy="1221002"/>
      </dsp:txXfrm>
    </dsp:sp>
    <dsp:sp modelId="{3045D120-E6CA-4ED3-92B7-BAFCF945DDD7}">
      <dsp:nvSpPr>
        <dsp:cNvPr id="0" name=""/>
        <dsp:cNvSpPr/>
      </dsp:nvSpPr>
      <dsp:spPr>
        <a:xfrm>
          <a:off x="4892426" y="1071474"/>
          <a:ext cx="4004888" cy="122100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latin typeface="Times New Roman" pitchFamily="18" charset="0"/>
              <a:cs typeface="Times New Roman" pitchFamily="18" charset="0"/>
            </a:rPr>
            <a:t>Музей Боевой Славы</a:t>
          </a:r>
        </a:p>
      </dsp:txBody>
      <dsp:txXfrm>
        <a:off x="4892426" y="1071474"/>
        <a:ext cx="4004888" cy="1221002"/>
      </dsp:txXfrm>
    </dsp:sp>
    <dsp:sp modelId="{6D6A6CF1-7E58-457B-9173-E8088079DE31}">
      <dsp:nvSpPr>
        <dsp:cNvPr id="0" name=""/>
        <dsp:cNvSpPr/>
      </dsp:nvSpPr>
      <dsp:spPr>
        <a:xfrm>
          <a:off x="4892426" y="2597727"/>
          <a:ext cx="4143378" cy="1243444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>
              <a:latin typeface="Times New Roman" pitchFamily="18" charset="0"/>
              <a:cs typeface="Times New Roman" pitchFamily="18" charset="0"/>
            </a:rPr>
            <a:t>комната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>
              <a:latin typeface="Times New Roman" pitchFamily="18" charset="0"/>
              <a:cs typeface="Times New Roman" pitchFamily="18" charset="0"/>
            </a:rPr>
            <a:t> воинов – афганцев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>
              <a:latin typeface="Times New Roman" pitchFamily="18" charset="0"/>
              <a:cs typeface="Times New Roman" pitchFamily="18" charset="0"/>
            </a:rPr>
            <a:t>при кабинете НВП</a:t>
          </a:r>
        </a:p>
      </dsp:txBody>
      <dsp:txXfrm>
        <a:off x="4892426" y="2597727"/>
        <a:ext cx="4143378" cy="1243444"/>
      </dsp:txXfrm>
    </dsp:sp>
    <dsp:sp modelId="{752DE1B0-74A4-4A7B-A6FF-67FC55DDC44A}">
      <dsp:nvSpPr>
        <dsp:cNvPr id="0" name=""/>
        <dsp:cNvSpPr/>
      </dsp:nvSpPr>
      <dsp:spPr>
        <a:xfrm>
          <a:off x="4892426" y="4146423"/>
          <a:ext cx="4004888" cy="122100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itchFamily="18" charset="0"/>
              <a:cs typeface="Times New Roman" pitchFamily="18" charset="0"/>
            </a:rPr>
            <a:t>Музей </a:t>
          </a:r>
          <a:r>
            <a:rPr lang="ru-RU" sz="3600" kern="1200" dirty="0" err="1" smtClean="0">
              <a:latin typeface="Times New Roman" pitchFamily="18" charset="0"/>
              <a:cs typeface="Times New Roman" pitchFamily="18" charset="0"/>
            </a:rPr>
            <a:t>М.Маметовой</a:t>
          </a:r>
          <a:endParaRPr lang="ru-RU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92426" y="4146423"/>
        <a:ext cx="4004888" cy="12210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0BFFC-BB05-40D2-9385-7D83A3BF1476}">
      <dsp:nvSpPr>
        <dsp:cNvPr id="0" name=""/>
        <dsp:cNvSpPr/>
      </dsp:nvSpPr>
      <dsp:spPr>
        <a:xfrm>
          <a:off x="4293340" y="1998876"/>
          <a:ext cx="3193310" cy="199392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latin typeface="Times New Roman" pitchFamily="18" charset="0"/>
              <a:cs typeface="Times New Roman" pitchFamily="18" charset="0"/>
            </a:rPr>
            <a:t>«Вахта памяти»</a:t>
          </a:r>
        </a:p>
      </dsp:txBody>
      <dsp:txXfrm>
        <a:off x="4390675" y="2096211"/>
        <a:ext cx="2998640" cy="1799251"/>
      </dsp:txXfrm>
    </dsp:sp>
    <dsp:sp modelId="{676B2245-B339-422F-9A45-621BACE6DEAA}">
      <dsp:nvSpPr>
        <dsp:cNvPr id="0" name=""/>
        <dsp:cNvSpPr/>
      </dsp:nvSpPr>
      <dsp:spPr>
        <a:xfrm rot="16261221">
          <a:off x="5748648" y="1836914"/>
          <a:ext cx="32397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3974" y="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299732-303E-47A6-9DD9-7878862106F7}">
      <dsp:nvSpPr>
        <dsp:cNvPr id="0" name=""/>
        <dsp:cNvSpPr/>
      </dsp:nvSpPr>
      <dsp:spPr>
        <a:xfrm>
          <a:off x="4689857" y="36725"/>
          <a:ext cx="2476503" cy="163822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>
              <a:latin typeface="Times New Roman" pitchFamily="18" charset="0"/>
              <a:cs typeface="Times New Roman" pitchFamily="18" charset="0"/>
            </a:rPr>
            <a:t>Кирилин Алексей, Тепляков Юра, Пронин Бахыт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>
              <a:latin typeface="Times New Roman" pitchFamily="18" charset="0"/>
              <a:cs typeface="Times New Roman" pitchFamily="18" charset="0"/>
            </a:rPr>
            <a:t>2016 год </a:t>
          </a:r>
          <a:endParaRPr lang="ru-RU" sz="2400" kern="1200" dirty="0"/>
        </a:p>
      </dsp:txBody>
      <dsp:txXfrm>
        <a:off x="4769829" y="116697"/>
        <a:ext cx="2316559" cy="1478283"/>
      </dsp:txXfrm>
    </dsp:sp>
    <dsp:sp modelId="{0EC6BF97-646F-4B00-BC52-1CEB3D06F0C0}">
      <dsp:nvSpPr>
        <dsp:cNvPr id="0" name=""/>
        <dsp:cNvSpPr/>
      </dsp:nvSpPr>
      <dsp:spPr>
        <a:xfrm rot="2488310">
          <a:off x="6977613" y="4099401"/>
          <a:ext cx="32194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1940" y="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4FC6AD-3039-497A-A685-2B0983065B4D}">
      <dsp:nvSpPr>
        <dsp:cNvPr id="0" name=""/>
        <dsp:cNvSpPr/>
      </dsp:nvSpPr>
      <dsp:spPr>
        <a:xfrm>
          <a:off x="7022989" y="4206004"/>
          <a:ext cx="2935636" cy="217711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err="1">
              <a:latin typeface="Times New Roman" pitchFamily="18" charset="0"/>
              <a:cs typeface="Times New Roman" pitchFamily="18" charset="0"/>
            </a:rPr>
            <a:t>Тулеген</a:t>
          </a:r>
          <a:r>
            <a:rPr lang="ru-RU" sz="2500" b="1" kern="1200" dirty="0">
              <a:latin typeface="Times New Roman" pitchFamily="18" charset="0"/>
              <a:cs typeface="Times New Roman" pitchFamily="18" charset="0"/>
            </a:rPr>
            <a:t> Аслан, Кириллин Алексей,  </a:t>
          </a:r>
          <a:r>
            <a:rPr lang="ru-RU" sz="2500" b="1" kern="1200" dirty="0" err="1">
              <a:latin typeface="Times New Roman" pitchFamily="18" charset="0"/>
              <a:cs typeface="Times New Roman" pitchFamily="18" charset="0"/>
            </a:rPr>
            <a:t>Гумаров</a:t>
          </a:r>
          <a:r>
            <a:rPr lang="ru-RU" sz="2500" b="1" kern="1200" dirty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2500" b="1" kern="1200" dirty="0" err="1">
              <a:latin typeface="Times New Roman" pitchFamily="18" charset="0"/>
              <a:cs typeface="Times New Roman" pitchFamily="18" charset="0"/>
            </a:rPr>
            <a:t>Ернияз</a:t>
          </a:r>
          <a:endParaRPr lang="ru-RU" sz="2500" b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>
              <a:latin typeface="Times New Roman" pitchFamily="18" charset="0"/>
              <a:cs typeface="Times New Roman" pitchFamily="18" charset="0"/>
            </a:rPr>
            <a:t>2017 год</a:t>
          </a:r>
          <a:endParaRPr lang="ru-RU" sz="2500" b="1" kern="1200" dirty="0"/>
        </a:p>
      </dsp:txBody>
      <dsp:txXfrm>
        <a:off x="7129267" y="4312282"/>
        <a:ext cx="2723080" cy="1964563"/>
      </dsp:txXfrm>
    </dsp:sp>
    <dsp:sp modelId="{33B27A61-5A57-459D-BC14-19619F415658}">
      <dsp:nvSpPr>
        <dsp:cNvPr id="0" name=""/>
        <dsp:cNvSpPr/>
      </dsp:nvSpPr>
      <dsp:spPr>
        <a:xfrm rot="8260860">
          <a:off x="4333236" y="4171559"/>
          <a:ext cx="53103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1034" y="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4FE4A2-1236-4A8D-BD17-042C203CFF6E}">
      <dsp:nvSpPr>
        <dsp:cNvPr id="0" name=""/>
        <dsp:cNvSpPr/>
      </dsp:nvSpPr>
      <dsp:spPr>
        <a:xfrm>
          <a:off x="1776172" y="4350321"/>
          <a:ext cx="3178475" cy="188848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>
              <a:latin typeface="Times New Roman" pitchFamily="18" charset="0"/>
              <a:cs typeface="Times New Roman" pitchFamily="18" charset="0"/>
            </a:rPr>
            <a:t>Тулеген</a:t>
          </a: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 Аслан, Кириллин Алексей и </a:t>
          </a:r>
          <a:r>
            <a:rPr lang="ru-RU" sz="2400" b="1" kern="1200" dirty="0" err="1">
              <a:latin typeface="Times New Roman" pitchFamily="18" charset="0"/>
              <a:cs typeface="Times New Roman" pitchFamily="18" charset="0"/>
            </a:rPr>
            <a:t>Бериков</a:t>
          </a: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>
              <a:latin typeface="Times New Roman" pitchFamily="18" charset="0"/>
              <a:cs typeface="Times New Roman" pitchFamily="18" charset="0"/>
            </a:rPr>
            <a:t>Даулет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2018 год</a:t>
          </a:r>
          <a:endParaRPr lang="ru-RU" sz="2400" b="1" kern="1200" dirty="0"/>
        </a:p>
      </dsp:txBody>
      <dsp:txXfrm>
        <a:off x="1868360" y="4442509"/>
        <a:ext cx="2994099" cy="17041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70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105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443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637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267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651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986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115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582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620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0388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997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418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471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652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942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C55B78C-5454-42AB-9BB1-BEF12BA4DE81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8A5F5-C285-4679-8FF9-C615377BF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230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microsoft.com/office/2007/relationships/hdphoto" Target="../media/hdphoto4.wdp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microsoft.com/office/2007/relationships/hdphoto" Target="../media/hdphoto6.wdp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7796" y="882782"/>
            <a:ext cx="103586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atin typeface="Times New Roman" pitchFamily="18" charset="0"/>
                <a:cs typeface="Times New Roman" pitchFamily="18" charset="0"/>
              </a:rPr>
              <a:t>Музейный комплекс Уральского колледжа информационных технологий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69038" y="5158854"/>
            <a:ext cx="5404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Дирктор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Сафуллин Е.Н.</a:t>
            </a:r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Руководители: Голенок С.Е</a:t>
            </a: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               Аккалиев М.И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245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495102"/>
              </p:ext>
            </p:extLst>
          </p:nvPr>
        </p:nvGraphicFramePr>
        <p:xfrm>
          <a:off x="2800349" y="1439168"/>
          <a:ext cx="8515351" cy="5067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Выгнутая влево стрелка 2"/>
          <p:cNvSpPr/>
          <p:nvPr/>
        </p:nvSpPr>
        <p:spPr>
          <a:xfrm rot="14071173" flipH="1">
            <a:off x="3300574" y="-1573419"/>
            <a:ext cx="3299837" cy="8087801"/>
          </a:xfrm>
          <a:prstGeom prst="curvedRightArrow">
            <a:avLst>
              <a:gd name="adj1" fmla="val 25000"/>
              <a:gd name="adj2" fmla="val 17603"/>
              <a:gd name="adj3" fmla="val 289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" y="4686300"/>
            <a:ext cx="21907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Музеи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8761558">
            <a:off x="825924" y="858731"/>
            <a:ext cx="5632896" cy="2810338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r>
              <a:rPr lang="ru-RU" dirty="0"/>
              <a:t>Связующая нить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8250" y="361950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Подрастающее поколение</a:t>
            </a:r>
          </a:p>
        </p:txBody>
      </p:sp>
    </p:spTree>
    <p:extLst>
      <p:ext uri="{BB962C8B-B14F-4D97-AF65-F5344CB8AC3E}">
        <p14:creationId xmlns:p14="http://schemas.microsoft.com/office/powerpoint/2010/main" val="323317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0075835"/>
              </p:ext>
            </p:extLst>
          </p:nvPr>
        </p:nvGraphicFramePr>
        <p:xfrm>
          <a:off x="220189" y="1020626"/>
          <a:ext cx="11930867" cy="5670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Картинки по запросу семья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44" y="1204290"/>
            <a:ext cx="3625154" cy="233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" y="1"/>
            <a:ext cx="12191999" cy="92804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b="1" cap="none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Патриотическое воспитание</a:t>
            </a:r>
          </a:p>
        </p:txBody>
      </p:sp>
      <p:pic>
        <p:nvPicPr>
          <p:cNvPr id="3076" name="Picture 4" descr="Картинки по запросу уральск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2"/>
          <a:stretch/>
        </p:blipFill>
        <p:spPr bwMode="auto">
          <a:xfrm>
            <a:off x="4517406" y="1170751"/>
            <a:ext cx="3398295" cy="228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охожее изображение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0" r="11525"/>
          <a:stretch/>
        </p:blipFill>
        <p:spPr bwMode="auto">
          <a:xfrm>
            <a:off x="8447963" y="1153966"/>
            <a:ext cx="3548418" cy="230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98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141543122"/>
              </p:ext>
            </p:extLst>
          </p:nvPr>
        </p:nvGraphicFramePr>
        <p:xfrm>
          <a:off x="152400" y="228600"/>
          <a:ext cx="11906250" cy="6438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2487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455" y="261466"/>
            <a:ext cx="3727453" cy="25648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861" y="261466"/>
            <a:ext cx="592304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Музейный комплекс колледжа является исследовательской лабораторией педагогического мастерства, обеспечивающей максимально эффективное использование регионального компонента в процессе образовании и воспитания учащихся. Комплекс содействует приобщению учащихся к научно-исследовательской работе, воспитанию бережного отношения к историко-культурному и патриотическому наследию Родины, формированию духовно-нравственных ценностей.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629" y="1662545"/>
            <a:ext cx="3437171" cy="25778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990" y="4038310"/>
            <a:ext cx="3705063" cy="277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144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837" y="274071"/>
            <a:ext cx="7817837" cy="52118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8991" y="575407"/>
            <a:ext cx="464473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уголка воинам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интернационалистам явилось результатом целенаправленной творческой, поисково-исследовательской и собирательной работы учащихся и педагогов. В ходе работы собраны и зарегистрированы в инвентарной книге коллекции музейных предметов.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51218" y="5485963"/>
            <a:ext cx="733222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почетными гостями Уголка Боевой славы</a:t>
            </a:r>
          </a:p>
        </p:txBody>
      </p:sp>
    </p:spTree>
    <p:extLst>
      <p:ext uri="{BB962C8B-B14F-4D97-AF65-F5344CB8AC3E}">
        <p14:creationId xmlns:p14="http://schemas.microsoft.com/office/powerpoint/2010/main" val="111588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227" y="1049481"/>
            <a:ext cx="7122970" cy="47486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082" y="675408"/>
            <a:ext cx="499802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музея Боевой Славы колледжа начато по инициативе директора колледжа Гладкова А.Г. и преподавателя-организатора НВП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Бойкова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Н.Г.  в феврале 2004 года.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Отправной точкой в истории создания музея послужил тот факт, что выпускники колледжа Карпов В.Е., Емельянов А.В., и Изотов С.Е., погибли при исполнении интернационального долга в Республике Афганистан, а мастер производственного обучения Маркушкин Н.Т. является участником Великой Отечественной войны.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098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23" y="313189"/>
            <a:ext cx="7027256" cy="46848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73233" y="1069610"/>
            <a:ext cx="43849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колледжа, посещая семьи погибших воинов-афганцев и ветеранов войны, собрали богатый материал для экспозиций. Родителями погибших и дочерью ветерана были переданы в будущий музей Боевой Славы фотографии из семейных альбомов, документы, письма, личные вещи, медали.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3997" y="5101764"/>
            <a:ext cx="73892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воинов-афганцев Емельянова М.В. и Карпова Н.А. с преподавателями колледжа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5036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23" y="629178"/>
            <a:ext cx="6132443" cy="40882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01691" y="629178"/>
            <a:ext cx="523701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сборе информации были выявлены еще 23 выпускника колледжа, проходивших службу в Ограниченном Контингенте Советских Войск в Афганистане, которые также передали в дар музея воинские знаки, форму одежды, фотографии и письма.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числа учащихся, начавших поисковую работу по сбору материала для музея был создан военно-патриотический клуб «Жігер».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музея Боевой Славы колледжа было приурочено к 60-летию Победы в Великой Отечественной войне 5 мая 2005 года.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823" y="4806526"/>
            <a:ext cx="613777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Мама выпускника колледжа Емельянова А.В.</a:t>
            </a:r>
          </a:p>
        </p:txBody>
      </p:sp>
    </p:spTree>
    <p:extLst>
      <p:ext uri="{BB962C8B-B14F-4D97-AF65-F5344CB8AC3E}">
        <p14:creationId xmlns:p14="http://schemas.microsoft.com/office/powerpoint/2010/main" val="1343523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Изображение 14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690" y="1610538"/>
            <a:ext cx="6278255" cy="470713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4" descr="Изображение 1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4028" y="938866"/>
            <a:ext cx="3513235" cy="263432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5" descr="Изображение 17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44028" y="3796579"/>
            <a:ext cx="3513236" cy="252109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09154" y="431034"/>
            <a:ext cx="68476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Члены военно-патриотического клуба «Жігер» </a:t>
            </a:r>
          </a:p>
          <a:p>
            <a:pPr algn="ctr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ведут постоянную работу над полученными документами и экспонатами для оформления новых экспозиций</a:t>
            </a:r>
          </a:p>
        </p:txBody>
      </p:sp>
    </p:spTree>
    <p:extLst>
      <p:ext uri="{BB962C8B-B14F-4D97-AF65-F5344CB8AC3E}">
        <p14:creationId xmlns:p14="http://schemas.microsoft.com/office/powerpoint/2010/main" val="50639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03" y="1446226"/>
            <a:ext cx="6596164" cy="43974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04809" y="1267692"/>
            <a:ext cx="45809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музейной экспозиции оборудовано отдельное помещение.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музея Аккалиев М.И., владеет методикой музееведческой работы и навыками педагога-организатора.</a:t>
            </a:r>
          </a:p>
        </p:txBody>
      </p:sp>
    </p:spTree>
    <p:extLst>
      <p:ext uri="{BB962C8B-B14F-4D97-AF65-F5344CB8AC3E}">
        <p14:creationId xmlns:p14="http://schemas.microsoft.com/office/powerpoint/2010/main" val="97648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3" y="1122218"/>
            <a:ext cx="6951519" cy="46343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35535" y="165816"/>
            <a:ext cx="505646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 музея определяется целесообразностью и характером имеющихся экспонатов.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об открытии музея решался педагогическим коллективом колледжа при согласовании с местными органами управления образования.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контроль и руководство за деятельность музея осуществляет Уральский колледж информационных технологий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41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7820">
            <a:off x="154944" y="2268902"/>
            <a:ext cx="6370102" cy="423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973">
            <a:off x="6466480" y="133948"/>
            <a:ext cx="5630199" cy="389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 rot="21324158">
            <a:off x="550120" y="1128144"/>
            <a:ext cx="534274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Экспозиция участникам ВОВ</a:t>
            </a:r>
          </a:p>
        </p:txBody>
      </p:sp>
      <p:sp>
        <p:nvSpPr>
          <p:cNvPr id="9" name="Прямоугольник 8"/>
          <p:cNvSpPr/>
          <p:nvPr/>
        </p:nvSpPr>
        <p:spPr>
          <a:xfrm rot="201770">
            <a:off x="6402150" y="4194937"/>
            <a:ext cx="590289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Панорама посвященная Великой 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течественной 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ойне</a:t>
            </a:r>
          </a:p>
        </p:txBody>
      </p:sp>
    </p:spTree>
    <p:extLst>
      <p:ext uri="{BB962C8B-B14F-4D97-AF65-F5344CB8AC3E}">
        <p14:creationId xmlns:p14="http://schemas.microsoft.com/office/powerpoint/2010/main" val="1837084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615">
            <a:off x="5925665" y="2493748"/>
            <a:ext cx="6167426" cy="411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6536">
            <a:off x="177561" y="411873"/>
            <a:ext cx="5773501" cy="384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 rot="215235">
            <a:off x="5329566" y="899545"/>
            <a:ext cx="722265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Подарок байкеров автопробега Санкт-Петербург-Уральск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8991" y="5015619"/>
            <a:ext cx="5820271" cy="86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Образцы вооружения и снаряжения периода Великой Отечественной войны.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030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Изображение 066"/>
          <p:cNvPicPr>
            <a:picLocks noChangeAspect="1" noChangeArrowheads="1"/>
          </p:cNvPicPr>
          <p:nvPr/>
        </p:nvPicPr>
        <p:blipFill>
          <a:blip r:embed="rId2"/>
          <a:srcRect l="9236" r="8356"/>
          <a:stretch>
            <a:fillRect/>
          </a:stretch>
        </p:blipFill>
        <p:spPr bwMode="auto">
          <a:xfrm>
            <a:off x="444212" y="204543"/>
            <a:ext cx="7309530" cy="63629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8" descr="Изображение 0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88614" y="204543"/>
            <a:ext cx="2971223" cy="20764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4" descr="Изображение 07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88614" y="4551859"/>
            <a:ext cx="2973361" cy="20156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7" descr="Изображение 07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88614" y="2408586"/>
            <a:ext cx="2971223" cy="20156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7242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45" y="243895"/>
            <a:ext cx="5199032" cy="346602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625" y="2745854"/>
            <a:ext cx="5939619" cy="39597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5" y="3144861"/>
            <a:ext cx="5029200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74625" y="1199487"/>
            <a:ext cx="5841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Сотрудничество с Домом-музеем М. Маметовой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г.Уральска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933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82388" y="38047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spcBef>
                <a:spcPct val="0"/>
              </a:spcBef>
            </a:pPr>
            <a:r>
              <a:rPr lang="kk-KZ" sz="4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Сотрудничество с ВПК </a:t>
            </a:r>
            <a:r>
              <a:rPr lang="en-US" sz="4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“</a:t>
            </a:r>
            <a:r>
              <a:rPr lang="kk-KZ" sz="4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Гвоздика</a:t>
            </a:r>
            <a:r>
              <a:rPr lang="en-US" sz="4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”</a:t>
            </a:r>
            <a:r>
              <a:rPr lang="kk-KZ" sz="40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РФ</a:t>
            </a:r>
            <a:endParaRPr lang="ru-RU" sz="4000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F:\P415007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5064" t="2873" r="2231" b="2796"/>
          <a:stretch/>
        </p:blipFill>
        <p:spPr bwMode="auto">
          <a:xfrm>
            <a:off x="2852995" y="2388359"/>
            <a:ext cx="6468426" cy="44696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3" descr="F:\P415011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40966" t="24549" r="11238" b="14250"/>
          <a:stretch/>
        </p:blipFill>
        <p:spPr bwMode="auto">
          <a:xfrm>
            <a:off x="-81887" y="1473082"/>
            <a:ext cx="3275463" cy="24579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4" descr="F:\P4150117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8616" r="4617" b="11066"/>
          <a:stretch/>
        </p:blipFill>
        <p:spPr bwMode="auto">
          <a:xfrm>
            <a:off x="8707272" y="1473082"/>
            <a:ext cx="3498805" cy="24494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14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314057"/>
              </p:ext>
            </p:extLst>
          </p:nvPr>
        </p:nvGraphicFramePr>
        <p:xfrm>
          <a:off x="152400" y="152400"/>
          <a:ext cx="11734799" cy="6419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2318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5" t="4896" r="15129" b="9994"/>
          <a:stretch/>
        </p:blipFill>
        <p:spPr>
          <a:xfrm>
            <a:off x="445103" y="2190764"/>
            <a:ext cx="3086225" cy="39447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4" t="5429" r="14727" b="11371"/>
          <a:stretch/>
        </p:blipFill>
        <p:spPr>
          <a:xfrm>
            <a:off x="3887281" y="2190763"/>
            <a:ext cx="2990820" cy="39447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1" t="10511" r="11358" b="20237"/>
          <a:stretch/>
        </p:blipFill>
        <p:spPr>
          <a:xfrm>
            <a:off x="7322018" y="1536136"/>
            <a:ext cx="4502287" cy="21214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3" t="12615" r="11974" b="17636"/>
          <a:stretch/>
        </p:blipFill>
        <p:spPr>
          <a:xfrm>
            <a:off x="7231524" y="3875809"/>
            <a:ext cx="4683276" cy="24175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8927" y="794707"/>
            <a:ext cx="10693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Поисковые работы учащихся ВПК «Поиск» в Псковской области РФ</a:t>
            </a:r>
          </a:p>
        </p:txBody>
      </p:sp>
    </p:spTree>
    <p:extLst>
      <p:ext uri="{BB962C8B-B14F-4D97-AF65-F5344CB8AC3E}">
        <p14:creationId xmlns:p14="http://schemas.microsoft.com/office/powerpoint/2010/main" val="358262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26" y="282536"/>
            <a:ext cx="5490361" cy="49534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" y="231378"/>
            <a:ext cx="5589815" cy="50046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2282" y="5533890"/>
            <a:ext cx="1143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Автопробег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Вахта памяти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городам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Уральск – Самара – Москва – Ржев – Великие Луки – Новосокольники – Невель. д. СПАСС – БАЛАЗДЫНЬ Участие в перезахоронении павших воинов в годы Великий Отечественной войны (200 безымянных солдат)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47838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23" y="1362545"/>
            <a:ext cx="6106586" cy="268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23" y="4136064"/>
            <a:ext cx="6106587" cy="2519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920" y="2182091"/>
            <a:ext cx="5311955" cy="3729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18615" y="192027"/>
            <a:ext cx="8534400" cy="11705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Поисковая деятельность. 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захоронения в Деревне ЮхОново</a:t>
            </a:r>
          </a:p>
        </p:txBody>
      </p:sp>
    </p:spTree>
    <p:extLst>
      <p:ext uri="{BB962C8B-B14F-4D97-AF65-F5344CB8AC3E}">
        <p14:creationId xmlns:p14="http://schemas.microsoft.com/office/powerpoint/2010/main" val="5445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74" y="2953792"/>
            <a:ext cx="5807122" cy="37804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64" y="2953792"/>
            <a:ext cx="5670644" cy="37804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0" y="59218"/>
            <a:ext cx="6095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Создание музея Героя Советского Союза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Маншук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Маметовой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начато в мае 2017 года по инициативе директора колледжа Гладкова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А.Г.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преподавателя-организатора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НВиТП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Аккалиева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М.И. Открытие было приурочено к 95-летию со дня рождения М.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Маметовой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состоялось в октябре 2017 года.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7" t="24236" r="26982" b="7529"/>
          <a:stretch/>
        </p:blipFill>
        <p:spPr>
          <a:xfrm>
            <a:off x="297974" y="59218"/>
            <a:ext cx="5807122" cy="272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56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43" y="387611"/>
            <a:ext cx="9238770" cy="6159181"/>
          </a:xfrm>
        </p:spPr>
      </p:pic>
    </p:spTree>
    <p:extLst>
      <p:ext uri="{BB962C8B-B14F-4D97-AF65-F5344CB8AC3E}">
        <p14:creationId xmlns:p14="http://schemas.microsoft.com/office/powerpoint/2010/main" val="755373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3460">
            <a:off x="104389" y="344624"/>
            <a:ext cx="3864376" cy="25762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9697">
            <a:off x="8328501" y="238327"/>
            <a:ext cx="3691645" cy="24610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922">
            <a:off x="112108" y="4102906"/>
            <a:ext cx="3884320" cy="25895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7764">
            <a:off x="8860926" y="3027754"/>
            <a:ext cx="2626793" cy="36757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8209" y="2987929"/>
            <a:ext cx="3578389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Экспонаты с мест сражений Героя Советского Союза М. Маметовой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952" y="488865"/>
            <a:ext cx="4447247" cy="561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61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03" y="259306"/>
            <a:ext cx="9221906" cy="614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814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36" y="218364"/>
            <a:ext cx="9355541" cy="623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487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78" y="313897"/>
            <a:ext cx="9376013" cy="625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704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127" y="212071"/>
            <a:ext cx="4491975" cy="29946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8" y="3381314"/>
            <a:ext cx="4521327" cy="32754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381314"/>
            <a:ext cx="4410502" cy="33078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88" y="212071"/>
            <a:ext cx="4521327" cy="301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870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23" y="1849271"/>
            <a:ext cx="5346584" cy="44218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649" y="1849272"/>
            <a:ext cx="5895833" cy="44218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44303" y="313899"/>
            <a:ext cx="80385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Домом-музеем им</a:t>
            </a: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.М.Шолохова в п.Дарьинское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6485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Рабочий стол 18-19\Музеи\Музей Шолохова\IMG_20181019_1446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90813" y="-12644438"/>
            <a:ext cx="3956400" cy="29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64" y="2504049"/>
            <a:ext cx="5434818" cy="40761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13" y="1266092"/>
            <a:ext cx="5889673" cy="441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300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7700"/>
            <a:ext cx="5603875" cy="53340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/>
                <a:ea typeface="Times New Roman"/>
              </a:rPr>
              <a:t>«Духовно- нравственное воспитание обучающихся через систему «колледж - музей» </a:t>
            </a:r>
            <a:endParaRPr lang="ru-RU" dirty="0"/>
          </a:p>
        </p:txBody>
      </p:sp>
      <p:pic>
        <p:nvPicPr>
          <p:cNvPr id="10242" name="Picture 2" descr="http://mgorod.kz/wp-content/uploads/2015/11/sholoh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75" y="862012"/>
            <a:ext cx="609600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2025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0018" y="1993426"/>
            <a:ext cx="11506200" cy="5448300"/>
          </a:xfrm>
        </p:spPr>
        <p:txBody>
          <a:bodyPr>
            <a:noAutofit/>
          </a:bodyPr>
          <a:lstStyle/>
          <a:p>
            <a:r>
              <a:rPr lang="ru-RU" sz="4400" b="1" dirty="0">
                <a:latin typeface="Times New Roman"/>
                <a:ea typeface="Times New Roman"/>
              </a:rPr>
              <a:t>Хорошо, что   есть  у нас музеи.</a:t>
            </a:r>
            <a:br>
              <a:rPr lang="ru-RU" sz="4400" b="1" dirty="0">
                <a:latin typeface="Times New Roman"/>
                <a:ea typeface="Times New Roman"/>
              </a:rPr>
            </a:br>
            <a:r>
              <a:rPr lang="ru-RU" sz="4400" b="1" dirty="0">
                <a:latin typeface="Times New Roman"/>
                <a:ea typeface="Times New Roman"/>
              </a:rPr>
              <a:t>Значит, нить времён не прервалась.</a:t>
            </a:r>
            <a:br>
              <a:rPr lang="ru-RU" sz="4400" b="1" dirty="0">
                <a:latin typeface="Times New Roman"/>
                <a:ea typeface="Times New Roman"/>
              </a:rPr>
            </a:br>
            <a:r>
              <a:rPr lang="ru-RU" sz="4400" b="1" dirty="0">
                <a:latin typeface="Times New Roman"/>
                <a:ea typeface="Times New Roman"/>
              </a:rPr>
              <a:t>Значит, вместе все-таки сумеем</a:t>
            </a:r>
            <a:br>
              <a:rPr lang="ru-RU" sz="4400" b="1" dirty="0">
                <a:latin typeface="Times New Roman"/>
                <a:ea typeface="Times New Roman"/>
              </a:rPr>
            </a:br>
            <a:r>
              <a:rPr lang="ru-RU" sz="4400" b="1" dirty="0">
                <a:latin typeface="Times New Roman"/>
                <a:ea typeface="Times New Roman"/>
              </a:rPr>
              <a:t>С прошлым удержать незримо связь!</a:t>
            </a:r>
            <a:br>
              <a:rPr lang="ru-RU" sz="4400" b="1" dirty="0">
                <a:latin typeface="Times New Roman"/>
                <a:ea typeface="Times New Roman"/>
              </a:rPr>
            </a:b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41678717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345</TotalTime>
  <Words>659</Words>
  <Application>Microsoft Office PowerPoint</Application>
  <PresentationFormat>Широкоэкранный</PresentationFormat>
  <Paragraphs>60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Arial</vt:lpstr>
      <vt:lpstr>Calibri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«Духовно- нравственное воспитание обучающихся через систему «колледж - музей» </vt:lpstr>
      <vt:lpstr>Хорошо, что   есть  у нас музеи. Значит, нить времён не прервалась. Значит, вместе все-таки сумеем С прошлым удержать незримо связь!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206</dc:creator>
  <cp:lastModifiedBy>Lenovo</cp:lastModifiedBy>
  <cp:revision>53</cp:revision>
  <dcterms:created xsi:type="dcterms:W3CDTF">2017-03-24T09:06:41Z</dcterms:created>
  <dcterms:modified xsi:type="dcterms:W3CDTF">2024-03-16T19:02:46Z</dcterms:modified>
</cp:coreProperties>
</file>